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
  </p:notesMasterIdLst>
  <p:handoutMasterIdLst>
    <p:handoutMasterId r:id="rId14"/>
  </p:handoutMasterIdLst>
  <p:sldIdLst>
    <p:sldId id="256" r:id="rId2"/>
    <p:sldId id="258" r:id="rId3"/>
    <p:sldId id="268" r:id="rId4"/>
    <p:sldId id="267" r:id="rId5"/>
    <p:sldId id="277" r:id="rId6"/>
    <p:sldId id="270" r:id="rId7"/>
    <p:sldId id="278" r:id="rId8"/>
    <p:sldId id="272" r:id="rId9"/>
    <p:sldId id="271" r:id="rId10"/>
    <p:sldId id="273" r:id="rId11"/>
    <p:sldId id="266"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6" autoAdjust="0"/>
    <p:restoredTop sz="93013" autoAdjust="0"/>
  </p:normalViewPr>
  <p:slideViewPr>
    <p:cSldViewPr snapToGrid="0">
      <p:cViewPr varScale="1">
        <p:scale>
          <a:sx n="71" d="100"/>
          <a:sy n="71" d="100"/>
        </p:scale>
        <p:origin x="1176" y="176"/>
      </p:cViewPr>
      <p:guideLst>
        <p:guide pos="3840"/>
        <p:guide orient="horz" pos="2160"/>
      </p:guideLst>
    </p:cSldViewPr>
  </p:slideViewPr>
  <p:notesTextViewPr>
    <p:cViewPr>
      <p:scale>
        <a:sx n="1" d="1"/>
        <a:sy n="1" d="1"/>
      </p:scale>
      <p:origin x="0" y="0"/>
    </p:cViewPr>
  </p:notesTextViewPr>
  <p:notesViewPr>
    <p:cSldViewPr snapToGrid="0">
      <p:cViewPr varScale="1">
        <p:scale>
          <a:sx n="63" d="100"/>
          <a:sy n="63" d="100"/>
        </p:scale>
        <p:origin x="2838" y="10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4475077-A074-4E8C-B45E-964494945228}" type="datetimeFigureOut">
              <a:rPr lang="en-US"/>
              <a:t>4/2/18</a:t>
            </a:fld>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DE4C80B-8910-445E-8D30-7A590951118B}" type="slidenum">
              <a:rPr/>
              <a:t>‹#›</a:t>
            </a:fld>
            <a:endParaRPr/>
          </a:p>
        </p:txBody>
      </p:sp>
    </p:spTree>
    <p:extLst>
      <p:ext uri="{BB962C8B-B14F-4D97-AF65-F5344CB8AC3E}">
        <p14:creationId xmlns:p14="http://schemas.microsoft.com/office/powerpoint/2010/main" val="162125406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A2B48A4-4B96-49F4-8C25-4C9D06114B2C}" type="datetimeFigureOut">
              <a:rPr lang="en-US"/>
              <a:t>4/2/18</a:t>
            </a:fld>
            <a:endParaRP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400550"/>
            <a:ext cx="5486400" cy="308610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D81F1E7-4EFD-4BFF-B438-FCD52FD36B17}" type="slidenum">
              <a:rPr/>
              <a:t>‹#›</a:t>
            </a:fld>
            <a:endParaRPr/>
          </a:p>
        </p:txBody>
      </p:sp>
    </p:spTree>
    <p:extLst>
      <p:ext uri="{BB962C8B-B14F-4D97-AF65-F5344CB8AC3E}">
        <p14:creationId xmlns:p14="http://schemas.microsoft.com/office/powerpoint/2010/main" val="4735619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question that your experiment answers</a:t>
            </a:r>
          </a:p>
        </p:txBody>
      </p:sp>
      <p:sp>
        <p:nvSpPr>
          <p:cNvPr id="4" name="Slide Number Placeholder 3"/>
          <p:cNvSpPr>
            <a:spLocks noGrp="1"/>
          </p:cNvSpPr>
          <p:nvPr>
            <p:ph type="sldNum" sz="quarter" idx="10"/>
          </p:nvPr>
        </p:nvSpPr>
        <p:spPr/>
        <p:txBody>
          <a:bodyPr/>
          <a:lstStyle/>
          <a:p>
            <a:fld id="{5D81F1E7-4EFD-4BFF-B438-FCD52FD36B17}" type="slidenum">
              <a:rPr lang="en-US" smtClean="0"/>
              <a:t>3</a:t>
            </a:fld>
            <a:endParaRPr lang="en-US"/>
          </a:p>
        </p:txBody>
      </p:sp>
    </p:spTree>
    <p:extLst>
      <p:ext uri="{BB962C8B-B14F-4D97-AF65-F5344CB8AC3E}">
        <p14:creationId xmlns:p14="http://schemas.microsoft.com/office/powerpoint/2010/main" val="23034769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Summarize your research in</a:t>
            </a:r>
            <a:r>
              <a:rPr lang="en-US" baseline="0" dirty="0"/>
              <a:t> three to five points.</a:t>
            </a:r>
            <a:endParaRPr lang="en-US" dirty="0"/>
          </a:p>
          <a:p>
            <a:endParaRPr lang="en-US" dirty="0"/>
          </a:p>
        </p:txBody>
      </p:sp>
      <p:sp>
        <p:nvSpPr>
          <p:cNvPr id="4" name="Slide Number Placeholder 3"/>
          <p:cNvSpPr>
            <a:spLocks noGrp="1"/>
          </p:cNvSpPr>
          <p:nvPr>
            <p:ph type="sldNum" sz="quarter" idx="10"/>
          </p:nvPr>
        </p:nvSpPr>
        <p:spPr/>
        <p:txBody>
          <a:bodyPr/>
          <a:lstStyle/>
          <a:p>
            <a:fld id="{5D81F1E7-4EFD-4BFF-B438-FCD52FD36B17}" type="slidenum">
              <a:rPr lang="en-US" smtClean="0"/>
              <a:t>8</a:t>
            </a:fld>
            <a:endParaRPr lang="en-US"/>
          </a:p>
        </p:txBody>
      </p:sp>
    </p:spTree>
    <p:extLst>
      <p:ext uri="{BB962C8B-B14F-4D97-AF65-F5344CB8AC3E}">
        <p14:creationId xmlns:p14="http://schemas.microsoft.com/office/powerpoint/2010/main" val="25977921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question that your experiment answers</a:t>
            </a:r>
          </a:p>
        </p:txBody>
      </p:sp>
      <p:sp>
        <p:nvSpPr>
          <p:cNvPr id="4" name="Slide Number Placeholder 3"/>
          <p:cNvSpPr>
            <a:spLocks noGrp="1"/>
          </p:cNvSpPr>
          <p:nvPr>
            <p:ph type="sldNum" sz="quarter" idx="10"/>
          </p:nvPr>
        </p:nvSpPr>
        <p:spPr/>
        <p:txBody>
          <a:bodyPr/>
          <a:lstStyle/>
          <a:p>
            <a:fld id="{5D81F1E7-4EFD-4BFF-B438-FCD52FD36B17}" type="slidenum">
              <a:rPr lang="en-US" smtClean="0"/>
              <a:t>9</a:t>
            </a:fld>
            <a:endParaRPr lang="en-US"/>
          </a:p>
        </p:txBody>
      </p:sp>
    </p:spTree>
    <p:extLst>
      <p:ext uri="{BB962C8B-B14F-4D97-AF65-F5344CB8AC3E}">
        <p14:creationId xmlns:p14="http://schemas.microsoft.com/office/powerpoint/2010/main" val="32799011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Summarize your research in</a:t>
            </a:r>
            <a:r>
              <a:rPr lang="en-US" baseline="0" dirty="0"/>
              <a:t> three to five points.</a:t>
            </a:r>
            <a:endParaRPr lang="en-US" dirty="0"/>
          </a:p>
          <a:p>
            <a:endParaRPr lang="en-US" dirty="0"/>
          </a:p>
        </p:txBody>
      </p:sp>
      <p:sp>
        <p:nvSpPr>
          <p:cNvPr id="4" name="Slide Number Placeholder 3"/>
          <p:cNvSpPr>
            <a:spLocks noGrp="1"/>
          </p:cNvSpPr>
          <p:nvPr>
            <p:ph type="sldNum" sz="quarter" idx="10"/>
          </p:nvPr>
        </p:nvSpPr>
        <p:spPr/>
        <p:txBody>
          <a:bodyPr/>
          <a:lstStyle/>
          <a:p>
            <a:fld id="{5D81F1E7-4EFD-4BFF-B438-FCD52FD36B17}" type="slidenum">
              <a:rPr lang="en-US" smtClean="0"/>
              <a:t>10</a:t>
            </a:fld>
            <a:endParaRPr lang="en-US"/>
          </a:p>
        </p:txBody>
      </p:sp>
    </p:spTree>
    <p:extLst>
      <p:ext uri="{BB962C8B-B14F-4D97-AF65-F5344CB8AC3E}">
        <p14:creationId xmlns:p14="http://schemas.microsoft.com/office/powerpoint/2010/main" val="192998383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bwMode="ltGray">
          <a:xfrm>
            <a:off x="0" y="4572000"/>
            <a:ext cx="12192000" cy="1600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ctrTitle"/>
          </p:nvPr>
        </p:nvSpPr>
        <p:spPr>
          <a:xfrm>
            <a:off x="609600" y="4740333"/>
            <a:ext cx="10972800" cy="1263534"/>
          </a:xfrm>
        </p:spPr>
        <p:txBody>
          <a:bodyPr anchor="ctr">
            <a:normAutofit/>
          </a:bodyPr>
          <a:lstStyle>
            <a:lvl1pPr algn="l">
              <a:defRPr sz="5800"/>
            </a:lvl1pPr>
          </a:lstStyle>
          <a:p>
            <a:r>
              <a:rPr lang="en-US" dirty="0"/>
              <a:t>Click to edit Master title style</a:t>
            </a:r>
            <a:endParaRPr dirty="0"/>
          </a:p>
        </p:txBody>
      </p:sp>
      <p:cxnSp>
        <p:nvCxnSpPr>
          <p:cNvPr id="8" name="Straight Connector 7"/>
          <p:cNvCxnSpPr/>
          <p:nvPr/>
        </p:nvCxnSpPr>
        <p:spPr>
          <a:xfrm>
            <a:off x="0" y="6210300"/>
            <a:ext cx="12192000" cy="0"/>
          </a:xfrm>
          <a:prstGeom prst="line">
            <a:avLst/>
          </a:prstGeom>
          <a:ln w="76200">
            <a:miter lim="800000"/>
          </a:ln>
        </p:spPr>
        <p:style>
          <a:lnRef idx="1">
            <a:schemeClr val="accent1"/>
          </a:lnRef>
          <a:fillRef idx="0">
            <a:schemeClr val="accent1"/>
          </a:fillRef>
          <a:effectRef idx="0">
            <a:schemeClr val="accent1"/>
          </a:effectRef>
          <a:fontRef idx="minor">
            <a:schemeClr val="tx1"/>
          </a:fontRef>
        </p:style>
      </p:cxnSp>
      <p:sp>
        <p:nvSpPr>
          <p:cNvPr id="3" name="Subtitle 2"/>
          <p:cNvSpPr>
            <a:spLocks noGrp="1"/>
          </p:cNvSpPr>
          <p:nvPr>
            <p:ph type="subTitle" idx="1"/>
          </p:nvPr>
        </p:nvSpPr>
        <p:spPr>
          <a:xfrm>
            <a:off x="609600" y="6286500"/>
            <a:ext cx="10972800" cy="457200"/>
          </a:xfrm>
        </p:spPr>
        <p:txBody>
          <a:bodyPr anchor="ctr">
            <a:normAutofit/>
          </a:bodyPr>
          <a:lstStyle>
            <a:lvl1pPr marL="0" indent="0" algn="l">
              <a:spcBef>
                <a:spcPts val="0"/>
              </a:spcBef>
              <a:buNone/>
              <a:defRPr sz="1800">
                <a:solidFill>
                  <a:schemeClr val="tx1">
                    <a:lumMod val="50000"/>
                  </a:schemeClr>
                </a:solidFill>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dirty="0"/>
          </a:p>
        </p:txBody>
      </p:sp>
      <p:pic>
        <p:nvPicPr>
          <p:cNvPr id="4" name="Picture 3">
            <a:extLst>
              <a:ext uri="{FF2B5EF4-FFF2-40B4-BE49-F238E27FC236}">
                <a16:creationId xmlns:a16="http://schemas.microsoft.com/office/drawing/2014/main" id="{869E82DF-51A2-6148-806F-1D701B141383}"/>
              </a:ext>
            </a:extLst>
          </p:cNvPr>
          <p:cNvPicPr>
            <a:picLocks noChangeAspect="1"/>
          </p:cNvPicPr>
          <p:nvPr userDrawn="1"/>
        </p:nvPicPr>
        <p:blipFill rotWithShape="1">
          <a:blip r:embed="rId2"/>
          <a:srcRect b="7900"/>
          <a:stretch/>
        </p:blipFill>
        <p:spPr>
          <a:xfrm>
            <a:off x="0" y="-1614005"/>
            <a:ext cx="12192000" cy="6316238"/>
          </a:xfrm>
          <a:prstGeom prst="rect">
            <a:avLst/>
          </a:prstGeom>
        </p:spPr>
      </p:pic>
    </p:spTree>
    <p:extLst>
      <p:ext uri="{BB962C8B-B14F-4D97-AF65-F5344CB8AC3E}">
        <p14:creationId xmlns:p14="http://schemas.microsoft.com/office/powerpoint/2010/main" val="15311641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Slide Number Placeholder 3"/>
          <p:cNvSpPr>
            <a:spLocks noGrp="1"/>
          </p:cNvSpPr>
          <p:nvPr>
            <p:ph type="sldNum" sz="quarter" idx="12"/>
          </p:nvPr>
        </p:nvSpPr>
        <p:spPr/>
        <p:txBody>
          <a:bodyPr/>
          <a:lstStyle/>
          <a:p>
            <a:fld id="{5F4C9F40-B079-4B71-A627-7266DFEA7F03}" type="slidenum">
              <a:rPr/>
              <a:t>‹#›</a:t>
            </a:fld>
            <a:endParaRPr/>
          </a:p>
        </p:txBody>
      </p:sp>
      <p:sp>
        <p:nvSpPr>
          <p:cNvPr id="5" name="Footer Placeholder 4"/>
          <p:cNvSpPr>
            <a:spLocks noGrp="1"/>
          </p:cNvSpPr>
          <p:nvPr>
            <p:ph type="ftr" sz="quarter" idx="11"/>
          </p:nvPr>
        </p:nvSpPr>
        <p:spPr/>
        <p:txBody>
          <a:bodyPr/>
          <a:lstStyle/>
          <a:p>
            <a:endParaRPr/>
          </a:p>
        </p:txBody>
      </p:sp>
      <p:sp>
        <p:nvSpPr>
          <p:cNvPr id="4" name="Date Placeholder 5"/>
          <p:cNvSpPr>
            <a:spLocks noGrp="1"/>
          </p:cNvSpPr>
          <p:nvPr>
            <p:ph type="dt" sz="half" idx="10"/>
          </p:nvPr>
        </p:nvSpPr>
        <p:spPr/>
        <p:txBody>
          <a:bodyPr/>
          <a:lstStyle/>
          <a:p>
            <a:fld id="{0402902D-A5F5-4D7D-AAA7-32469BA0BC4D}" type="datetimeFigureOut">
              <a:rPr lang="en-US"/>
              <a:t>4/2/18</a:t>
            </a:fld>
            <a:endParaRPr/>
          </a:p>
        </p:txBody>
      </p:sp>
    </p:spTree>
    <p:extLst>
      <p:ext uri="{BB962C8B-B14F-4D97-AF65-F5344CB8AC3E}">
        <p14:creationId xmlns:p14="http://schemas.microsoft.com/office/powerpoint/2010/main" val="3221556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bwMode="ltGray">
          <a:xfrm>
            <a:off x="9310254" y="0"/>
            <a:ext cx="288174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cxnSp>
        <p:nvCxnSpPr>
          <p:cNvPr id="8" name="Straight Connector 7"/>
          <p:cNvCxnSpPr/>
          <p:nvPr/>
        </p:nvCxnSpPr>
        <p:spPr>
          <a:xfrm flipH="1">
            <a:off x="9310254" y="0"/>
            <a:ext cx="1" cy="6858000"/>
          </a:xfrm>
          <a:prstGeom prst="line">
            <a:avLst/>
          </a:prstGeom>
          <a:ln w="76200">
            <a:miter lim="800000"/>
          </a:ln>
        </p:spPr>
        <p:style>
          <a:lnRef idx="1">
            <a:schemeClr val="accent1"/>
          </a:lnRef>
          <a:fillRef idx="0">
            <a:schemeClr val="accent1"/>
          </a:fillRef>
          <a:effectRef idx="0">
            <a:schemeClr val="accent1"/>
          </a:effectRef>
          <a:fontRef idx="minor">
            <a:schemeClr val="tx1"/>
          </a:fontRef>
        </p:style>
      </p:cxnSp>
      <p:sp>
        <p:nvSpPr>
          <p:cNvPr id="2" name="Vertical Title 1"/>
          <p:cNvSpPr>
            <a:spLocks noGrp="1"/>
          </p:cNvSpPr>
          <p:nvPr>
            <p:ph type="title" orient="vert"/>
          </p:nvPr>
        </p:nvSpPr>
        <p:spPr>
          <a:xfrm>
            <a:off x="9486900" y="685800"/>
            <a:ext cx="2324100" cy="5486399"/>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838199" y="685800"/>
            <a:ext cx="8105775" cy="548639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Slide Number Placeholder 3"/>
          <p:cNvSpPr>
            <a:spLocks noGrp="1"/>
          </p:cNvSpPr>
          <p:nvPr>
            <p:ph type="sldNum" sz="quarter" idx="12"/>
          </p:nvPr>
        </p:nvSpPr>
        <p:spPr/>
        <p:txBody>
          <a:bodyPr/>
          <a:lstStyle/>
          <a:p>
            <a:fld id="{5F4C9F40-B079-4B71-A627-7266DFEA7F03}" type="slidenum">
              <a:rPr/>
              <a:t>‹#›</a:t>
            </a:fld>
            <a:endParaRPr/>
          </a:p>
        </p:txBody>
      </p:sp>
      <p:sp>
        <p:nvSpPr>
          <p:cNvPr id="5" name="Footer Placeholder 4"/>
          <p:cNvSpPr>
            <a:spLocks noGrp="1"/>
          </p:cNvSpPr>
          <p:nvPr>
            <p:ph type="ftr" sz="quarter" idx="11"/>
          </p:nvPr>
        </p:nvSpPr>
        <p:spPr/>
        <p:txBody>
          <a:bodyPr/>
          <a:lstStyle/>
          <a:p>
            <a:endParaRPr/>
          </a:p>
        </p:txBody>
      </p:sp>
      <p:sp>
        <p:nvSpPr>
          <p:cNvPr id="4" name="Date Placeholder 5"/>
          <p:cNvSpPr>
            <a:spLocks noGrp="1"/>
          </p:cNvSpPr>
          <p:nvPr>
            <p:ph type="dt" sz="half" idx="10"/>
          </p:nvPr>
        </p:nvSpPr>
        <p:spPr/>
        <p:txBody>
          <a:bodyPr/>
          <a:lstStyle/>
          <a:p>
            <a:fld id="{0402902D-A5F5-4D7D-AAA7-32469BA0BC4D}" type="datetimeFigureOut">
              <a:rPr lang="en-US"/>
              <a:t>4/2/18</a:t>
            </a:fld>
            <a:endParaRPr/>
          </a:p>
        </p:txBody>
      </p:sp>
    </p:spTree>
    <p:extLst>
      <p:ext uri="{BB962C8B-B14F-4D97-AF65-F5344CB8AC3E}">
        <p14:creationId xmlns:p14="http://schemas.microsoft.com/office/powerpoint/2010/main" val="862647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Slide Number Placeholder 3"/>
          <p:cNvSpPr>
            <a:spLocks noGrp="1"/>
          </p:cNvSpPr>
          <p:nvPr>
            <p:ph type="sldNum" sz="quarter" idx="12"/>
          </p:nvPr>
        </p:nvSpPr>
        <p:spPr/>
        <p:txBody>
          <a:bodyPr/>
          <a:lstStyle/>
          <a:p>
            <a:fld id="{5F4C9F40-B079-4B71-A627-7266DFEA7F03}" type="slidenum">
              <a:rPr/>
              <a:t>‹#›</a:t>
            </a:fld>
            <a:endParaRPr/>
          </a:p>
        </p:txBody>
      </p:sp>
      <p:sp>
        <p:nvSpPr>
          <p:cNvPr id="5" name="Footer Placeholder 4"/>
          <p:cNvSpPr>
            <a:spLocks noGrp="1"/>
          </p:cNvSpPr>
          <p:nvPr>
            <p:ph type="ftr" sz="quarter" idx="11"/>
          </p:nvPr>
        </p:nvSpPr>
        <p:spPr/>
        <p:txBody>
          <a:bodyPr/>
          <a:lstStyle/>
          <a:p>
            <a:endParaRPr/>
          </a:p>
        </p:txBody>
      </p:sp>
      <p:sp>
        <p:nvSpPr>
          <p:cNvPr id="4" name="Date Placeholder 5"/>
          <p:cNvSpPr>
            <a:spLocks noGrp="1"/>
          </p:cNvSpPr>
          <p:nvPr>
            <p:ph type="dt" sz="half" idx="10"/>
          </p:nvPr>
        </p:nvSpPr>
        <p:spPr/>
        <p:txBody>
          <a:bodyPr/>
          <a:lstStyle/>
          <a:p>
            <a:fld id="{0402902D-A5F5-4D7D-AAA7-32469BA0BC4D}" type="datetimeFigureOut">
              <a:rPr lang="en-US"/>
              <a:t>4/2/18</a:t>
            </a:fld>
            <a:endParaRPr/>
          </a:p>
        </p:txBody>
      </p:sp>
    </p:spTree>
    <p:extLst>
      <p:ext uri="{BB962C8B-B14F-4D97-AF65-F5344CB8AC3E}">
        <p14:creationId xmlns:p14="http://schemas.microsoft.com/office/powerpoint/2010/main" val="2253080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bwMode="ltGray">
          <a:xfrm>
            <a:off x="0" y="0"/>
            <a:ext cx="12192000" cy="5715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609600" y="3153095"/>
            <a:ext cx="10972800" cy="2286000"/>
          </a:xfrm>
        </p:spPr>
        <p:txBody>
          <a:bodyPr anchor="b">
            <a:normAutofit/>
          </a:bodyPr>
          <a:lstStyle>
            <a:lvl1pPr>
              <a:defRPr sz="5800" b="0"/>
            </a:lvl1pPr>
          </a:lstStyle>
          <a:p>
            <a:r>
              <a:rPr lang="en-US"/>
              <a:t>Click to edit Master title style</a:t>
            </a:r>
            <a:endParaRPr/>
          </a:p>
        </p:txBody>
      </p:sp>
      <p:cxnSp>
        <p:nvCxnSpPr>
          <p:cNvPr id="8" name="Straight Connector 7"/>
          <p:cNvCxnSpPr/>
          <p:nvPr/>
        </p:nvCxnSpPr>
        <p:spPr>
          <a:xfrm>
            <a:off x="0" y="5753100"/>
            <a:ext cx="12192000" cy="0"/>
          </a:xfrm>
          <a:prstGeom prst="line">
            <a:avLst/>
          </a:prstGeom>
          <a:ln w="76200">
            <a:miter lim="800000"/>
          </a:ln>
        </p:spPr>
        <p:style>
          <a:lnRef idx="1">
            <a:schemeClr val="accent1"/>
          </a:lnRef>
          <a:fillRef idx="0">
            <a:schemeClr val="accent1"/>
          </a:fillRef>
          <a:effectRef idx="0">
            <a:schemeClr val="accent1"/>
          </a:effectRef>
          <a:fontRef idx="minor">
            <a:schemeClr val="tx1"/>
          </a:fontRef>
        </p:style>
      </p:cxnSp>
      <p:sp>
        <p:nvSpPr>
          <p:cNvPr id="3" name="Text Placeholder 2"/>
          <p:cNvSpPr>
            <a:spLocks noGrp="1"/>
          </p:cNvSpPr>
          <p:nvPr>
            <p:ph type="body" idx="1"/>
          </p:nvPr>
        </p:nvSpPr>
        <p:spPr>
          <a:xfrm>
            <a:off x="603250" y="5864054"/>
            <a:ext cx="10972800" cy="450042"/>
          </a:xfrm>
        </p:spPr>
        <p:txBody>
          <a:bodyPr anchor="ctr"/>
          <a:lstStyle>
            <a:lvl1pPr marL="0" indent="0">
              <a:spcBef>
                <a:spcPts val="0"/>
              </a:spcBef>
              <a:buNone/>
              <a:defRPr sz="2000">
                <a:solidFill>
                  <a:schemeClr val="tx1">
                    <a:lumMod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2937242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066800" y="1714501"/>
            <a:ext cx="4752109" cy="4457700"/>
          </a:xfrm>
        </p:spPr>
        <p:txBody>
          <a:bodyPr>
            <a:normAutofit/>
          </a:bodyPr>
          <a:lstStyle>
            <a:lvl1pPr>
              <a:spcBef>
                <a:spcPts val="2000"/>
              </a:spcBef>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373091" y="1714501"/>
            <a:ext cx="4752109" cy="4457700"/>
          </a:xfrm>
        </p:spPr>
        <p:txBody>
          <a:bodyPr>
            <a:normAutofit/>
          </a:bodyPr>
          <a:lstStyle>
            <a:lvl1pPr>
              <a:spcBef>
                <a:spcPts val="2000"/>
              </a:spcBef>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7" name="Slide Number Placeholder 4"/>
          <p:cNvSpPr>
            <a:spLocks noGrp="1"/>
          </p:cNvSpPr>
          <p:nvPr>
            <p:ph type="sldNum" sz="quarter" idx="12"/>
          </p:nvPr>
        </p:nvSpPr>
        <p:spPr/>
        <p:txBody>
          <a:bodyPr/>
          <a:lstStyle/>
          <a:p>
            <a:fld id="{5F4C9F40-B079-4B71-A627-7266DFEA7F03}" type="slidenum">
              <a:rPr/>
              <a:t>‹#›</a:t>
            </a:fld>
            <a:endParaRPr/>
          </a:p>
        </p:txBody>
      </p:sp>
      <p:sp>
        <p:nvSpPr>
          <p:cNvPr id="6" name="Footer Placeholder 5"/>
          <p:cNvSpPr>
            <a:spLocks noGrp="1"/>
          </p:cNvSpPr>
          <p:nvPr>
            <p:ph type="ftr" sz="quarter" idx="11"/>
          </p:nvPr>
        </p:nvSpPr>
        <p:spPr/>
        <p:txBody>
          <a:bodyPr/>
          <a:lstStyle/>
          <a:p>
            <a:endParaRPr/>
          </a:p>
        </p:txBody>
      </p:sp>
      <p:sp>
        <p:nvSpPr>
          <p:cNvPr id="5" name="Date Placeholder 6"/>
          <p:cNvSpPr>
            <a:spLocks noGrp="1"/>
          </p:cNvSpPr>
          <p:nvPr>
            <p:ph type="dt" sz="half" idx="10"/>
          </p:nvPr>
        </p:nvSpPr>
        <p:spPr/>
        <p:txBody>
          <a:bodyPr/>
          <a:lstStyle/>
          <a:p>
            <a:fld id="{0402902D-A5F5-4D7D-AAA7-32469BA0BC4D}" type="datetimeFigureOut">
              <a:rPr lang="en-US"/>
              <a:t>4/2/18</a:t>
            </a:fld>
            <a:endParaRPr/>
          </a:p>
        </p:txBody>
      </p:sp>
    </p:spTree>
    <p:extLst>
      <p:ext uri="{BB962C8B-B14F-4D97-AF65-F5344CB8AC3E}">
        <p14:creationId xmlns:p14="http://schemas.microsoft.com/office/powerpoint/2010/main" val="4072386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Text Placeholder 2"/>
          <p:cNvSpPr>
            <a:spLocks noGrp="1"/>
          </p:cNvSpPr>
          <p:nvPr>
            <p:ph type="body" idx="1"/>
          </p:nvPr>
        </p:nvSpPr>
        <p:spPr>
          <a:xfrm>
            <a:off x="1066800" y="1529541"/>
            <a:ext cx="4754880" cy="811583"/>
          </a:xfrm>
        </p:spPr>
        <p:txBody>
          <a:bodyPr anchor="b"/>
          <a:lstStyle>
            <a:lvl1pPr marL="0" indent="0">
              <a:lnSpc>
                <a:spcPct val="90000"/>
              </a:lnSpc>
              <a:spcBef>
                <a:spcPts val="0"/>
              </a:spcBef>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66800" y="2484692"/>
            <a:ext cx="4754880" cy="3687508"/>
          </a:xfrm>
        </p:spPr>
        <p:txBody>
          <a:bodyPr/>
          <a:lstStyle>
            <a:lvl1pPr>
              <a:spcBef>
                <a:spcPts val="2000"/>
              </a:spcBef>
              <a:defRPr sz="20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6370320" y="1529541"/>
            <a:ext cx="4754880" cy="811583"/>
          </a:xfrm>
        </p:spPr>
        <p:txBody>
          <a:bodyPr anchor="b"/>
          <a:lstStyle>
            <a:lvl1pPr marL="0" indent="0">
              <a:lnSpc>
                <a:spcPct val="90000"/>
              </a:lnSpc>
              <a:spcBef>
                <a:spcPts val="0"/>
              </a:spcBef>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370320" y="2484692"/>
            <a:ext cx="4754880" cy="3687508"/>
          </a:xfrm>
        </p:spPr>
        <p:txBody>
          <a:bodyPr/>
          <a:lstStyle>
            <a:lvl1pPr>
              <a:spcBef>
                <a:spcPts val="2000"/>
              </a:spcBef>
              <a:defRPr sz="20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9" name="Slide Number Placeholder 6"/>
          <p:cNvSpPr>
            <a:spLocks noGrp="1"/>
          </p:cNvSpPr>
          <p:nvPr>
            <p:ph type="sldNum" sz="quarter" idx="12"/>
          </p:nvPr>
        </p:nvSpPr>
        <p:spPr/>
        <p:txBody>
          <a:bodyPr/>
          <a:lstStyle/>
          <a:p>
            <a:fld id="{5F4C9F40-B079-4B71-A627-7266DFEA7F03}" type="slidenum">
              <a:rPr/>
              <a:t>‹#›</a:t>
            </a:fld>
            <a:endParaRPr/>
          </a:p>
        </p:txBody>
      </p:sp>
      <p:sp>
        <p:nvSpPr>
          <p:cNvPr id="8" name="Footer Placeholder 7"/>
          <p:cNvSpPr>
            <a:spLocks noGrp="1"/>
          </p:cNvSpPr>
          <p:nvPr>
            <p:ph type="ftr" sz="quarter" idx="11"/>
          </p:nvPr>
        </p:nvSpPr>
        <p:spPr/>
        <p:txBody>
          <a:bodyPr/>
          <a:lstStyle/>
          <a:p>
            <a:endParaRPr/>
          </a:p>
        </p:txBody>
      </p:sp>
      <p:sp>
        <p:nvSpPr>
          <p:cNvPr id="7" name="Date Placeholder 8"/>
          <p:cNvSpPr>
            <a:spLocks noGrp="1"/>
          </p:cNvSpPr>
          <p:nvPr>
            <p:ph type="dt" sz="half" idx="10"/>
          </p:nvPr>
        </p:nvSpPr>
        <p:spPr/>
        <p:txBody>
          <a:bodyPr/>
          <a:lstStyle/>
          <a:p>
            <a:fld id="{0402902D-A5F5-4D7D-AAA7-32469BA0BC4D}" type="datetimeFigureOut">
              <a:rPr lang="en-US"/>
              <a:t>4/2/18</a:t>
            </a:fld>
            <a:endParaRPr/>
          </a:p>
        </p:txBody>
      </p:sp>
    </p:spTree>
    <p:extLst>
      <p:ext uri="{BB962C8B-B14F-4D97-AF65-F5344CB8AC3E}">
        <p14:creationId xmlns:p14="http://schemas.microsoft.com/office/powerpoint/2010/main" val="960624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5" name="Slide Number Placeholder 2"/>
          <p:cNvSpPr>
            <a:spLocks noGrp="1"/>
          </p:cNvSpPr>
          <p:nvPr>
            <p:ph type="sldNum" sz="quarter" idx="12"/>
          </p:nvPr>
        </p:nvSpPr>
        <p:spPr/>
        <p:txBody>
          <a:bodyPr/>
          <a:lstStyle/>
          <a:p>
            <a:fld id="{5F4C9F40-B079-4B71-A627-7266DFEA7F03}" type="slidenum">
              <a:rPr/>
              <a:t>‹#›</a:t>
            </a:fld>
            <a:endParaRPr/>
          </a:p>
        </p:txBody>
      </p:sp>
      <p:sp>
        <p:nvSpPr>
          <p:cNvPr id="4" name="Footer Placeholder 3"/>
          <p:cNvSpPr>
            <a:spLocks noGrp="1"/>
          </p:cNvSpPr>
          <p:nvPr>
            <p:ph type="ftr" sz="quarter" idx="11"/>
          </p:nvPr>
        </p:nvSpPr>
        <p:spPr/>
        <p:txBody>
          <a:bodyPr/>
          <a:lstStyle/>
          <a:p>
            <a:endParaRPr/>
          </a:p>
        </p:txBody>
      </p:sp>
      <p:sp>
        <p:nvSpPr>
          <p:cNvPr id="3" name="Date Placeholder 5"/>
          <p:cNvSpPr>
            <a:spLocks noGrp="1"/>
          </p:cNvSpPr>
          <p:nvPr>
            <p:ph type="dt" sz="half" idx="10"/>
          </p:nvPr>
        </p:nvSpPr>
        <p:spPr/>
        <p:txBody>
          <a:bodyPr/>
          <a:lstStyle/>
          <a:p>
            <a:fld id="{0402902D-A5F5-4D7D-AAA7-32469BA0BC4D}" type="datetimeFigureOut">
              <a:rPr lang="en-US"/>
              <a:t>4/2/18</a:t>
            </a:fld>
            <a:endParaRPr/>
          </a:p>
        </p:txBody>
      </p:sp>
    </p:spTree>
    <p:extLst>
      <p:ext uri="{BB962C8B-B14F-4D97-AF65-F5344CB8AC3E}">
        <p14:creationId xmlns:p14="http://schemas.microsoft.com/office/powerpoint/2010/main" val="2515942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4" name="Slide Number Placeholder 1"/>
          <p:cNvSpPr>
            <a:spLocks noGrp="1"/>
          </p:cNvSpPr>
          <p:nvPr>
            <p:ph type="sldNum" sz="quarter" idx="12"/>
          </p:nvPr>
        </p:nvSpPr>
        <p:spPr/>
        <p:txBody>
          <a:bodyPr/>
          <a:lstStyle/>
          <a:p>
            <a:fld id="{5F4C9F40-B079-4B71-A627-7266DFEA7F03}" type="slidenum">
              <a:rPr/>
              <a:t>‹#›</a:t>
            </a:fld>
            <a:endParaRPr dirty="0"/>
          </a:p>
        </p:txBody>
      </p:sp>
      <p:sp>
        <p:nvSpPr>
          <p:cNvPr id="3" name="Footer Placeholder 2"/>
          <p:cNvSpPr>
            <a:spLocks noGrp="1"/>
          </p:cNvSpPr>
          <p:nvPr>
            <p:ph type="ftr" sz="quarter" idx="11"/>
          </p:nvPr>
        </p:nvSpPr>
        <p:spPr/>
        <p:txBody>
          <a:bodyPr/>
          <a:lstStyle/>
          <a:p>
            <a:endParaRPr dirty="0"/>
          </a:p>
        </p:txBody>
      </p:sp>
      <p:sp>
        <p:nvSpPr>
          <p:cNvPr id="2" name="Date Placeholder 3"/>
          <p:cNvSpPr>
            <a:spLocks noGrp="1"/>
          </p:cNvSpPr>
          <p:nvPr>
            <p:ph type="dt" sz="half" idx="10"/>
          </p:nvPr>
        </p:nvSpPr>
        <p:spPr/>
        <p:txBody>
          <a:bodyPr/>
          <a:lstStyle/>
          <a:p>
            <a:fld id="{0402902D-A5F5-4D7D-AAA7-32469BA0BC4D}" type="datetimeFigureOut">
              <a:rPr lang="en-US"/>
              <a:t>4/2/18</a:t>
            </a:fld>
            <a:endParaRPr dirty="0"/>
          </a:p>
        </p:txBody>
      </p:sp>
    </p:spTree>
    <p:extLst>
      <p:ext uri="{BB962C8B-B14F-4D97-AF65-F5344CB8AC3E}">
        <p14:creationId xmlns:p14="http://schemas.microsoft.com/office/powerpoint/2010/main" val="27563357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3" name="Rectangle 12"/>
          <p:cNvSpPr/>
          <p:nvPr/>
        </p:nvSpPr>
        <p:spPr bwMode="ltGray">
          <a:xfrm>
            <a:off x="0" y="0"/>
            <a:ext cx="42672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cxnSp>
        <p:nvCxnSpPr>
          <p:cNvPr id="9" name="Straight Connector 8"/>
          <p:cNvCxnSpPr/>
          <p:nvPr/>
        </p:nvCxnSpPr>
        <p:spPr>
          <a:xfrm flipH="1">
            <a:off x="4267200" y="0"/>
            <a:ext cx="1" cy="6858000"/>
          </a:xfrm>
          <a:prstGeom prst="line">
            <a:avLst/>
          </a:prstGeom>
          <a:ln w="76200">
            <a:miter lim="800000"/>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380519" y="465512"/>
            <a:ext cx="3506162" cy="1600200"/>
          </a:xfrm>
        </p:spPr>
        <p:txBody>
          <a:bodyPr anchor="t">
            <a:normAutofit/>
          </a:bodyPr>
          <a:lstStyle>
            <a:lvl1pPr>
              <a:defRPr sz="2800" b="0"/>
            </a:lvl1pPr>
          </a:lstStyle>
          <a:p>
            <a:r>
              <a:rPr lang="en-US"/>
              <a:t>Click to edit Master title style</a:t>
            </a:r>
            <a:endParaRPr/>
          </a:p>
        </p:txBody>
      </p:sp>
      <p:sp>
        <p:nvSpPr>
          <p:cNvPr id="4" name="Text Placeholder 3"/>
          <p:cNvSpPr>
            <a:spLocks noGrp="1"/>
          </p:cNvSpPr>
          <p:nvPr>
            <p:ph type="body" sz="half" idx="2"/>
          </p:nvPr>
        </p:nvSpPr>
        <p:spPr>
          <a:xfrm>
            <a:off x="380519" y="3746500"/>
            <a:ext cx="3506162" cy="2425700"/>
          </a:xfrm>
        </p:spPr>
        <p:txBody>
          <a:bodyPr anchor="b">
            <a:normAutofit/>
          </a:bodyPr>
          <a:lstStyle>
            <a:lvl1pPr marL="0" indent="0">
              <a:spcBef>
                <a:spcPts val="12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Content Placeholder 2"/>
          <p:cNvSpPr>
            <a:spLocks noGrp="1"/>
          </p:cNvSpPr>
          <p:nvPr>
            <p:ph idx="1"/>
          </p:nvPr>
        </p:nvSpPr>
        <p:spPr>
          <a:xfrm>
            <a:off x="4699000" y="465513"/>
            <a:ext cx="7048500" cy="5935287"/>
          </a:xfrm>
        </p:spPr>
        <p:txBody>
          <a:bodyPr>
            <a:normAutofit/>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Tree>
    <p:extLst>
      <p:ext uri="{BB962C8B-B14F-4D97-AF65-F5344CB8AC3E}">
        <p14:creationId xmlns:p14="http://schemas.microsoft.com/office/powerpoint/2010/main" val="3002018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2688">
          <p15:clr>
            <a:srgbClr val="FBAE40"/>
          </p15:clr>
        </p15:guide>
        <p15:guide id="2" orient="horz" pos="288">
          <p15:clr>
            <a:srgbClr val="FBAE40"/>
          </p15:clr>
        </p15:guide>
        <p15:guide id="3" orient="horz" pos="4032">
          <p15:clr>
            <a:srgbClr val="FBAE40"/>
          </p15:clr>
        </p15:guide>
        <p15:guide id="4" pos="2952">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bwMode="ltGray">
          <a:xfrm>
            <a:off x="0" y="0"/>
            <a:ext cx="42672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cxnSp>
        <p:nvCxnSpPr>
          <p:cNvPr id="9" name="Straight Connector 8"/>
          <p:cNvCxnSpPr/>
          <p:nvPr/>
        </p:nvCxnSpPr>
        <p:spPr>
          <a:xfrm flipH="1">
            <a:off x="4267200" y="0"/>
            <a:ext cx="1" cy="6858000"/>
          </a:xfrm>
          <a:prstGeom prst="line">
            <a:avLst/>
          </a:prstGeom>
          <a:ln w="76200">
            <a:miter lim="800000"/>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384048" y="466344"/>
            <a:ext cx="3502152" cy="1600200"/>
          </a:xfrm>
        </p:spPr>
        <p:txBody>
          <a:bodyPr anchor="t">
            <a:normAutofit/>
          </a:bodyPr>
          <a:lstStyle>
            <a:lvl1pPr>
              <a:defRPr sz="2800" b="0"/>
            </a:lvl1pPr>
          </a:lstStyle>
          <a:p>
            <a:r>
              <a:rPr lang="en-US"/>
              <a:t>Click to edit Master title style</a:t>
            </a:r>
            <a:endParaRPr dirty="0"/>
          </a:p>
        </p:txBody>
      </p:sp>
      <p:sp>
        <p:nvSpPr>
          <p:cNvPr id="4" name="Text Placeholder 3"/>
          <p:cNvSpPr>
            <a:spLocks noGrp="1"/>
          </p:cNvSpPr>
          <p:nvPr>
            <p:ph type="body" sz="half" idx="2"/>
          </p:nvPr>
        </p:nvSpPr>
        <p:spPr>
          <a:xfrm>
            <a:off x="384048" y="3749040"/>
            <a:ext cx="3502152" cy="2423160"/>
          </a:xfrm>
        </p:spPr>
        <p:txBody>
          <a:bodyPr anchor="b">
            <a:normAutofit/>
          </a:bodyPr>
          <a:lstStyle>
            <a:lvl1pPr marL="0" indent="0">
              <a:spcBef>
                <a:spcPts val="12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Picture Placeholder 2" descr="An empty placeholder to add an image. Click on the placeholder and select the image that you wish to add"/>
          <p:cNvSpPr>
            <a:spLocks noGrp="1"/>
          </p:cNvSpPr>
          <p:nvPr>
            <p:ph type="pic" idx="1"/>
          </p:nvPr>
        </p:nvSpPr>
        <p:spPr>
          <a:xfrm>
            <a:off x="4309872" y="0"/>
            <a:ext cx="7882128" cy="6858000"/>
          </a:xfrm>
        </p:spPr>
        <p:txBody>
          <a:bodyPr tIns="73152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Tree>
    <p:extLst>
      <p:ext uri="{BB962C8B-B14F-4D97-AF65-F5344CB8AC3E}">
        <p14:creationId xmlns:p14="http://schemas.microsoft.com/office/powerpoint/2010/main" val="934938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7" name="Rectangle 6"/>
          <p:cNvSpPr/>
          <p:nvPr/>
        </p:nvSpPr>
        <p:spPr bwMode="ltGray">
          <a:xfrm>
            <a:off x="0" y="0"/>
            <a:ext cx="12192000" cy="1371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Placeholder 1"/>
          <p:cNvSpPr>
            <a:spLocks noGrp="1"/>
          </p:cNvSpPr>
          <p:nvPr>
            <p:ph type="title"/>
          </p:nvPr>
        </p:nvSpPr>
        <p:spPr bwMode="auto">
          <a:xfrm>
            <a:off x="1066800" y="127000"/>
            <a:ext cx="10058400" cy="1097280"/>
          </a:xfrm>
          <a:prstGeom prst="rect">
            <a:avLst/>
          </a:prstGeom>
        </p:spPr>
        <p:txBody>
          <a:bodyPr vert="horz" lIns="91440" tIns="45720" rIns="91440" bIns="45720" rtlCol="0" anchor="ctr">
            <a:normAutofit/>
          </a:bodyPr>
          <a:lstStyle/>
          <a:p>
            <a:r>
              <a:rPr lang="en-US"/>
              <a:t>Click to edit Master title style</a:t>
            </a:r>
            <a:endParaRPr dirty="0"/>
          </a:p>
        </p:txBody>
      </p:sp>
      <p:cxnSp>
        <p:nvCxnSpPr>
          <p:cNvPr id="9" name="Straight Connector 8"/>
          <p:cNvCxnSpPr/>
          <p:nvPr/>
        </p:nvCxnSpPr>
        <p:spPr>
          <a:xfrm>
            <a:off x="0" y="1371600"/>
            <a:ext cx="12192000" cy="0"/>
          </a:xfrm>
          <a:prstGeom prst="line">
            <a:avLst/>
          </a:prstGeom>
          <a:ln w="76200">
            <a:miter lim="800000"/>
          </a:ln>
        </p:spPr>
        <p:style>
          <a:lnRef idx="1">
            <a:schemeClr val="accent1"/>
          </a:lnRef>
          <a:fillRef idx="0">
            <a:schemeClr val="accent1"/>
          </a:fillRef>
          <a:effectRef idx="0">
            <a:schemeClr val="accent1"/>
          </a:effectRef>
          <a:fontRef idx="minor">
            <a:schemeClr val="tx1"/>
          </a:fontRef>
        </p:style>
      </p:cxnSp>
      <p:sp>
        <p:nvSpPr>
          <p:cNvPr id="3" name="Text Placeholder 2"/>
          <p:cNvSpPr>
            <a:spLocks noGrp="1"/>
          </p:cNvSpPr>
          <p:nvPr>
            <p:ph type="body" idx="1"/>
          </p:nvPr>
        </p:nvSpPr>
        <p:spPr>
          <a:xfrm>
            <a:off x="1066800" y="1714500"/>
            <a:ext cx="10058400" cy="44577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6" name="Slide Number Placeholder 5"/>
          <p:cNvSpPr>
            <a:spLocks noGrp="1"/>
          </p:cNvSpPr>
          <p:nvPr>
            <p:ph type="sldNum" sz="quarter" idx="4"/>
          </p:nvPr>
        </p:nvSpPr>
        <p:spPr>
          <a:xfrm>
            <a:off x="85724" y="6394450"/>
            <a:ext cx="523875" cy="274320"/>
          </a:xfrm>
          <a:prstGeom prst="rect">
            <a:avLst/>
          </a:prstGeom>
        </p:spPr>
        <p:txBody>
          <a:bodyPr vert="horz" lIns="91440" tIns="45720" rIns="91440" bIns="45720" rtlCol="0" anchor="ctr"/>
          <a:lstStyle>
            <a:lvl1pPr algn="r">
              <a:defRPr sz="1200">
                <a:solidFill>
                  <a:schemeClr val="tx1">
                    <a:lumMod val="50000"/>
                  </a:schemeClr>
                </a:solidFill>
              </a:defRPr>
            </a:lvl1pPr>
          </a:lstStyle>
          <a:p>
            <a:fld id="{5F4C9F40-B079-4B71-A627-7266DFEA7F03}" type="slidenum">
              <a:rPr/>
              <a:pPr/>
              <a:t>‹#›</a:t>
            </a:fld>
            <a:endParaRPr/>
          </a:p>
        </p:txBody>
      </p:sp>
      <p:sp>
        <p:nvSpPr>
          <p:cNvPr id="5" name="Footer Placeholder 4"/>
          <p:cNvSpPr>
            <a:spLocks noGrp="1"/>
          </p:cNvSpPr>
          <p:nvPr>
            <p:ph type="ftr" sz="quarter" idx="3"/>
          </p:nvPr>
        </p:nvSpPr>
        <p:spPr>
          <a:xfrm>
            <a:off x="809625" y="6394450"/>
            <a:ext cx="8134350" cy="274320"/>
          </a:xfrm>
          <a:prstGeom prst="rect">
            <a:avLst/>
          </a:prstGeom>
        </p:spPr>
        <p:txBody>
          <a:bodyPr vert="horz" lIns="91440" tIns="45720" rIns="91440" bIns="45720" rtlCol="0" anchor="ctr"/>
          <a:lstStyle>
            <a:lvl1pPr algn="l">
              <a:defRPr sz="1200">
                <a:solidFill>
                  <a:schemeClr val="tx1">
                    <a:lumMod val="50000"/>
                  </a:schemeClr>
                </a:solidFill>
              </a:defRPr>
            </a:lvl1pPr>
          </a:lstStyle>
          <a:p>
            <a:endParaRPr dirty="0"/>
          </a:p>
        </p:txBody>
      </p:sp>
      <p:sp>
        <p:nvSpPr>
          <p:cNvPr id="4" name="Date Placeholder 3"/>
          <p:cNvSpPr>
            <a:spLocks noGrp="1"/>
          </p:cNvSpPr>
          <p:nvPr>
            <p:ph type="dt" sz="half" idx="2"/>
          </p:nvPr>
        </p:nvSpPr>
        <p:spPr>
          <a:xfrm>
            <a:off x="9486900" y="6394450"/>
            <a:ext cx="2324100" cy="274320"/>
          </a:xfrm>
          <a:prstGeom prst="rect">
            <a:avLst/>
          </a:prstGeom>
        </p:spPr>
        <p:txBody>
          <a:bodyPr vert="horz" lIns="91440" tIns="45720" rIns="91440" bIns="45720" rtlCol="0" anchor="ctr"/>
          <a:lstStyle>
            <a:lvl1pPr algn="r">
              <a:defRPr sz="1200">
                <a:solidFill>
                  <a:schemeClr val="tx1">
                    <a:lumMod val="50000"/>
                  </a:schemeClr>
                </a:solidFill>
              </a:defRPr>
            </a:lvl1pPr>
          </a:lstStyle>
          <a:p>
            <a:fld id="{0402902D-A5F5-4D7D-AAA7-32469BA0BC4D}" type="datetimeFigureOut">
              <a:rPr lang="en-US"/>
              <a:pPr/>
              <a:t>4/2/18</a:t>
            </a:fld>
            <a:endParaRPr dirty="0"/>
          </a:p>
        </p:txBody>
      </p:sp>
    </p:spTree>
    <p:extLst>
      <p:ext uri="{BB962C8B-B14F-4D97-AF65-F5344CB8AC3E}">
        <p14:creationId xmlns:p14="http://schemas.microsoft.com/office/powerpoint/2010/main" val="1275958476"/>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400" kern="1200">
          <a:solidFill>
            <a:schemeClr val="tx1"/>
          </a:solidFill>
          <a:latin typeface="+mj-lt"/>
          <a:ea typeface="+mj-ea"/>
          <a:cs typeface="+mj-cs"/>
        </a:defRPr>
      </a:lvl1pPr>
    </p:titleStyle>
    <p:bodyStyle>
      <a:lvl1pPr marL="274320" indent="-274320" algn="l" defTabSz="914400" rtl="0" eaLnBrk="1" latinLnBrk="0" hangingPunct="1">
        <a:spcBef>
          <a:spcPts val="2200"/>
        </a:spcBef>
        <a:buClr>
          <a:schemeClr val="tx1">
            <a:lumMod val="65000"/>
          </a:schemeClr>
        </a:buClr>
        <a:buFont typeface="Arial" pitchFamily="34" charset="0"/>
        <a:buChar char="•"/>
        <a:defRPr sz="2200" kern="1200">
          <a:solidFill>
            <a:schemeClr val="tx1"/>
          </a:solidFill>
          <a:latin typeface="+mn-lt"/>
          <a:ea typeface="+mn-ea"/>
          <a:cs typeface="+mn-cs"/>
        </a:defRPr>
      </a:lvl1pPr>
      <a:lvl2pPr marL="594360" indent="-274320" algn="l" defTabSz="914400" rtl="0" eaLnBrk="1" latinLnBrk="0" hangingPunct="1">
        <a:spcBef>
          <a:spcPts val="1600"/>
        </a:spcBef>
        <a:buClr>
          <a:schemeClr val="tx1">
            <a:lumMod val="65000"/>
          </a:schemeClr>
        </a:buClr>
        <a:buFont typeface="Arial" pitchFamily="34" charset="0"/>
        <a:buChar char="•"/>
        <a:defRPr sz="2000" kern="1200">
          <a:solidFill>
            <a:schemeClr val="tx1"/>
          </a:solidFill>
          <a:latin typeface="+mn-lt"/>
          <a:ea typeface="+mn-ea"/>
          <a:cs typeface="+mn-cs"/>
        </a:defRPr>
      </a:lvl2pPr>
      <a:lvl3pPr marL="868680" indent="-228600" algn="l" defTabSz="914400" rtl="0" eaLnBrk="1" latinLnBrk="0" hangingPunct="1">
        <a:spcBef>
          <a:spcPts val="1200"/>
        </a:spcBef>
        <a:buClr>
          <a:schemeClr val="tx1">
            <a:lumMod val="65000"/>
          </a:schemeClr>
        </a:buClr>
        <a:buFont typeface="Arial" pitchFamily="34" charset="0"/>
        <a:buChar char="•"/>
        <a:defRPr sz="1800" kern="1200">
          <a:solidFill>
            <a:schemeClr val="tx1"/>
          </a:solidFill>
          <a:latin typeface="+mn-lt"/>
          <a:ea typeface="+mn-ea"/>
          <a:cs typeface="+mn-cs"/>
        </a:defRPr>
      </a:lvl3pPr>
      <a:lvl4pPr marL="1188720" indent="-228600" algn="l" defTabSz="914400" rtl="0" eaLnBrk="1" latinLnBrk="0" hangingPunct="1">
        <a:spcBef>
          <a:spcPts val="1000"/>
        </a:spcBef>
        <a:buClr>
          <a:schemeClr val="tx1">
            <a:lumMod val="65000"/>
          </a:schemeClr>
        </a:buClr>
        <a:buFont typeface="Arial" pitchFamily="34" charset="0"/>
        <a:buChar char="•"/>
        <a:defRPr sz="1600" kern="1200">
          <a:solidFill>
            <a:schemeClr val="tx1"/>
          </a:solidFill>
          <a:latin typeface="+mn-lt"/>
          <a:ea typeface="+mn-ea"/>
          <a:cs typeface="+mn-cs"/>
        </a:defRPr>
      </a:lvl4pPr>
      <a:lvl5pPr marL="1417320" indent="-228600" algn="l" defTabSz="914400" rtl="0" eaLnBrk="1" latinLnBrk="0" hangingPunct="1">
        <a:spcBef>
          <a:spcPts val="800"/>
        </a:spcBef>
        <a:buClr>
          <a:schemeClr val="tx1">
            <a:lumMod val="65000"/>
          </a:schemeClr>
        </a:buClr>
        <a:buFont typeface="Arial" pitchFamily="34" charset="0"/>
        <a:buChar char="•"/>
        <a:defRPr sz="1600" kern="1200">
          <a:solidFill>
            <a:schemeClr val="tx1"/>
          </a:solidFill>
          <a:latin typeface="+mn-lt"/>
          <a:ea typeface="+mn-ea"/>
          <a:cs typeface="+mn-cs"/>
        </a:defRPr>
      </a:lvl5pPr>
      <a:lvl6pPr marL="1645920" indent="-228600" algn="l" defTabSz="914400" rtl="0" eaLnBrk="1" latinLnBrk="0" hangingPunct="1">
        <a:spcBef>
          <a:spcPts val="600"/>
        </a:spcBef>
        <a:buClr>
          <a:schemeClr val="tx1">
            <a:lumMod val="65000"/>
          </a:schemeClr>
        </a:buClr>
        <a:buFont typeface="Arial" pitchFamily="34" charset="0"/>
        <a:buChar char="•"/>
        <a:defRPr sz="1600" kern="1200">
          <a:solidFill>
            <a:schemeClr val="tx1"/>
          </a:solidFill>
          <a:latin typeface="+mn-lt"/>
          <a:ea typeface="+mn-ea"/>
          <a:cs typeface="+mn-cs"/>
        </a:defRPr>
      </a:lvl6pPr>
      <a:lvl7pPr marL="1874520" indent="-228600" algn="l" defTabSz="914400" rtl="0" eaLnBrk="1" latinLnBrk="0" hangingPunct="1">
        <a:spcBef>
          <a:spcPts val="600"/>
        </a:spcBef>
        <a:buClr>
          <a:schemeClr val="tx1">
            <a:lumMod val="65000"/>
          </a:schemeClr>
        </a:buClr>
        <a:buFont typeface="Arial" pitchFamily="34" charset="0"/>
        <a:buChar char="•"/>
        <a:defRPr sz="1600" kern="1200">
          <a:solidFill>
            <a:schemeClr val="tx1"/>
          </a:solidFill>
          <a:latin typeface="+mn-lt"/>
          <a:ea typeface="+mn-ea"/>
          <a:cs typeface="+mn-cs"/>
        </a:defRPr>
      </a:lvl7pPr>
      <a:lvl8pPr marL="2103120" indent="-228600" algn="l" defTabSz="914400" rtl="0" eaLnBrk="1" latinLnBrk="0" hangingPunct="1">
        <a:spcBef>
          <a:spcPts val="600"/>
        </a:spcBef>
        <a:buClr>
          <a:schemeClr val="tx1">
            <a:lumMod val="65000"/>
          </a:schemeClr>
        </a:buClr>
        <a:buFont typeface="Arial" pitchFamily="34" charset="0"/>
        <a:buChar char="•"/>
        <a:defRPr sz="1600" kern="1200">
          <a:solidFill>
            <a:schemeClr val="tx1"/>
          </a:solidFill>
          <a:latin typeface="+mn-lt"/>
          <a:ea typeface="+mn-ea"/>
          <a:cs typeface="+mn-cs"/>
        </a:defRPr>
      </a:lvl8pPr>
      <a:lvl9pPr marL="2331720" indent="-228600" algn="l" defTabSz="914400" rtl="0" eaLnBrk="1" latinLnBrk="0" hangingPunct="1">
        <a:spcBef>
          <a:spcPts val="600"/>
        </a:spcBef>
        <a:buClr>
          <a:schemeClr val="tx1">
            <a:lumMod val="65000"/>
          </a:schemeClr>
        </a:buClr>
        <a:buFont typeface="Arial"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840" userDrawn="1">
          <p15:clr>
            <a:srgbClr val="F26B43"/>
          </p15:clr>
        </p15:guide>
        <p15:guide id="2" orient="horz" pos="216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0.png"/><Relationship Id="rId7"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0.png"/></Relationships>
</file>

<file path=ppt/slides/_rels/slide11.xml.rels><?xml version="1.0" encoding="UTF-8" standalone="yes"?>
<Relationships xmlns="http://schemas.openxmlformats.org/package/2006/relationships"><Relationship Id="rId2" Type="http://schemas.openxmlformats.org/officeDocument/2006/relationships/hyperlink" Target="https://scholar.google.nl/citations?view_op=view_citation&amp;hl=en&amp;user=Q9U33SsAAAAJ&amp;citation_for_view=Q9U33SsAAAAJ:u-x6o8ySG0sC"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4.png"/><Relationship Id="rId5" Type="http://schemas.openxmlformats.org/officeDocument/2006/relationships/image" Target="../media/image3.tiff"/><Relationship Id="rId4" Type="http://schemas.openxmlformats.org/officeDocument/2006/relationships/hyperlink" Target="https://youtu.be/3liCbRZPrZA" TargetMode="Externa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4000" dirty="0"/>
              <a:t>One-class Support Vector Machine (SVM)</a:t>
            </a:r>
          </a:p>
        </p:txBody>
      </p:sp>
      <p:sp>
        <p:nvSpPr>
          <p:cNvPr id="3" name="Subtitle 2"/>
          <p:cNvSpPr>
            <a:spLocks noGrp="1"/>
          </p:cNvSpPr>
          <p:nvPr>
            <p:ph type="subTitle" idx="1"/>
          </p:nvPr>
        </p:nvSpPr>
        <p:spPr/>
        <p:txBody>
          <a:bodyPr/>
          <a:lstStyle/>
          <a:p>
            <a:r>
              <a:rPr lang="en-US" dirty="0">
                <a:solidFill>
                  <a:schemeClr val="tx1">
                    <a:lumMod val="95000"/>
                  </a:schemeClr>
                </a:solidFill>
              </a:rPr>
              <a:t>Chris Kuo, Ph.D.| Columbia University</a:t>
            </a:r>
          </a:p>
        </p:txBody>
      </p:sp>
    </p:spTree>
    <p:extLst>
      <p:ext uri="{BB962C8B-B14F-4D97-AF65-F5344CB8AC3E}">
        <p14:creationId xmlns:p14="http://schemas.microsoft.com/office/powerpoint/2010/main" val="14207818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en-US" dirty="0"/>
              <a:t>One-Class SVM according to Tax and </a:t>
            </a:r>
            <a:r>
              <a:rPr lang="en-US" dirty="0" err="1"/>
              <a:t>Duin</a:t>
            </a:r>
            <a:r>
              <a:rPr lang="en-US" dirty="0"/>
              <a:t> (2004)</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BDF3754-DCEC-E249-B6E4-9896CAC52883}"/>
                  </a:ext>
                </a:extLst>
              </p:cNvPr>
              <p:cNvSpPr txBox="1"/>
              <p:nvPr/>
            </p:nvSpPr>
            <p:spPr>
              <a:xfrm>
                <a:off x="1086255" y="2433226"/>
                <a:ext cx="3279244" cy="100822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sz="2400" i="1" smtClean="0">
                              <a:latin typeface="Cambria Math" panose="02040503050406030204" pitchFamily="18" charset="0"/>
                            </a:rPr>
                          </m:ctrlPr>
                        </m:funcPr>
                        <m:fName>
                          <m:limLow>
                            <m:limLowPr>
                              <m:ctrlPr>
                                <a:rPr lang="en-US" sz="2400" i="1" smtClean="0">
                                  <a:latin typeface="Cambria Math" panose="02040503050406030204" pitchFamily="18" charset="0"/>
                                </a:rPr>
                              </m:ctrlPr>
                            </m:limLowPr>
                            <m:e>
                              <m:r>
                                <m:rPr>
                                  <m:sty m:val="p"/>
                                </m:rPr>
                                <a:rPr lang="en-US" sz="2400" i="0" smtClean="0">
                                  <a:latin typeface="Cambria Math" panose="02040503050406030204" pitchFamily="18" charset="0"/>
                                </a:rPr>
                                <m:t>min</m:t>
                              </m:r>
                            </m:e>
                            <m:lim>
                              <m:r>
                                <a:rPr lang="en-US" sz="2400" b="0" i="1" smtClean="0">
                                  <a:latin typeface="Cambria Math" panose="02040503050406030204" pitchFamily="18" charset="0"/>
                                </a:rPr>
                                <m:t>𝑤</m:t>
                              </m:r>
                              <m:r>
                                <a:rPr lang="en-US" sz="2400" b="0" i="1" smtClean="0">
                                  <a:latin typeface="Cambria Math" panose="02040503050406030204" pitchFamily="18" charset="0"/>
                                </a:rPr>
                                <m:t>,</m:t>
                              </m:r>
                              <m:r>
                                <a:rPr lang="en-US" sz="2400" b="0" i="1" smtClean="0">
                                  <a:latin typeface="Cambria Math" panose="02040503050406030204" pitchFamily="18" charset="0"/>
                                </a:rPr>
                                <m:t>𝑏</m:t>
                              </m:r>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𝜉</m:t>
                                  </m:r>
                                </m:e>
                                <m:sub>
                                  <m:r>
                                    <a:rPr lang="en-US" sz="2400" b="0" i="1" smtClean="0">
                                      <a:latin typeface="Cambria Math" panose="02040503050406030204" pitchFamily="18" charset="0"/>
                                    </a:rPr>
                                    <m:t>𝑖</m:t>
                                  </m:r>
                                </m:sub>
                              </m:sSub>
                            </m:lim>
                          </m:limLow>
                        </m:fName>
                        <m:e>
                          <m:f>
                            <m:fPr>
                              <m:ctrlPr>
                                <a:rPr lang="en-US" sz="2400" i="1" smtClean="0">
                                  <a:latin typeface="Cambria Math" panose="02040503050406030204" pitchFamily="18" charset="0"/>
                                </a:rPr>
                              </m:ctrlPr>
                            </m:fPr>
                            <m:num>
                              <m:sSup>
                                <m:sSupPr>
                                  <m:ctrlPr>
                                    <a:rPr lang="en-US" sz="2400" b="0" i="1" smtClean="0">
                                      <a:latin typeface="Cambria Math" panose="02040503050406030204" pitchFamily="18" charset="0"/>
                                    </a:rPr>
                                  </m:ctrlPr>
                                </m:sSupPr>
                                <m:e>
                                  <m:r>
                                    <a:rPr lang="en-US" sz="2400" i="1">
                                      <a:latin typeface="Cambria Math" panose="02040503050406030204" pitchFamily="18" charset="0"/>
                                    </a:rPr>
                                    <m:t>|</m:t>
                                  </m:r>
                                  <m:d>
                                    <m:dPr>
                                      <m:begChr m:val="|"/>
                                      <m:endChr m:val="|"/>
                                      <m:ctrlPr>
                                        <a:rPr lang="en-US" sz="2400" i="1">
                                          <a:latin typeface="Cambria Math" panose="02040503050406030204" pitchFamily="18" charset="0"/>
                                        </a:rPr>
                                      </m:ctrlPr>
                                    </m:dPr>
                                    <m:e>
                                      <m:r>
                                        <a:rPr lang="en-US" sz="2400" i="1">
                                          <a:latin typeface="Cambria Math" panose="02040503050406030204" pitchFamily="18" charset="0"/>
                                        </a:rPr>
                                        <m:t>𝑤</m:t>
                                      </m:r>
                                    </m:e>
                                  </m:d>
                                  <m:r>
                                    <a:rPr lang="en-US" sz="2400" i="1">
                                      <a:latin typeface="Cambria Math" panose="02040503050406030204" pitchFamily="18" charset="0"/>
                                    </a:rPr>
                                    <m:t>|</m:t>
                                  </m:r>
                                </m:e>
                                <m:sup>
                                  <m:r>
                                    <a:rPr lang="en-US" sz="2400" b="0" i="1" smtClean="0">
                                      <a:latin typeface="Cambria Math" panose="02040503050406030204" pitchFamily="18" charset="0"/>
                                    </a:rPr>
                                    <m:t>2</m:t>
                                  </m:r>
                                </m:sup>
                              </m:sSup>
                            </m:num>
                            <m:den>
                              <m:r>
                                <a:rPr lang="en-US" sz="2400" b="0" i="1" smtClean="0">
                                  <a:latin typeface="Cambria Math" panose="02040503050406030204" pitchFamily="18" charset="0"/>
                                </a:rPr>
                                <m:t>2</m:t>
                              </m:r>
                            </m:den>
                          </m:f>
                        </m:e>
                      </m:func>
                      <m:r>
                        <a:rPr lang="en-US" sz="2400" b="0" i="1" smtClean="0">
                          <a:latin typeface="Cambria Math" panose="02040503050406030204" pitchFamily="18" charset="0"/>
                        </a:rPr>
                        <m:t>+</m:t>
                      </m:r>
                      <m:r>
                        <a:rPr lang="en-US" sz="2400" b="0" i="1" smtClean="0">
                          <a:latin typeface="Cambria Math" panose="02040503050406030204" pitchFamily="18" charset="0"/>
                        </a:rPr>
                        <m:t>𝐶</m:t>
                      </m:r>
                      <m:nary>
                        <m:naryPr>
                          <m:chr m:val="∑"/>
                          <m:ctrlPr>
                            <a:rPr lang="en-US" sz="2400" b="0" i="1" smtClean="0">
                              <a:latin typeface="Cambria Math" panose="02040503050406030204" pitchFamily="18" charset="0"/>
                            </a:rPr>
                          </m:ctrlPr>
                        </m:naryPr>
                        <m:sub>
                          <m:r>
                            <m:rPr>
                              <m:brk m:alnAt="23"/>
                            </m:rPr>
                            <a:rPr lang="en-US" sz="2400" b="0" i="1" smtClean="0">
                              <a:latin typeface="Cambria Math" panose="02040503050406030204" pitchFamily="18" charset="0"/>
                            </a:rPr>
                            <m:t>𝑖</m:t>
                          </m:r>
                          <m:r>
                            <a:rPr lang="en-US" sz="2400" b="0" i="1" smtClean="0">
                              <a:latin typeface="Cambria Math" panose="02040503050406030204" pitchFamily="18" charset="0"/>
                            </a:rPr>
                            <m:t>=1</m:t>
                          </m:r>
                        </m:sub>
                        <m:sup>
                          <m:r>
                            <a:rPr lang="en-US" sz="2400" b="0" i="1" smtClean="0">
                              <a:latin typeface="Cambria Math" panose="02040503050406030204" pitchFamily="18" charset="0"/>
                            </a:rPr>
                            <m:t>𝑛</m:t>
                          </m:r>
                        </m:sup>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𝜉</m:t>
                              </m:r>
                            </m:e>
                            <m:sub>
                              <m:r>
                                <a:rPr lang="en-US" sz="2400" b="0" i="1" smtClean="0">
                                  <a:latin typeface="Cambria Math" panose="02040503050406030204" pitchFamily="18" charset="0"/>
                                </a:rPr>
                                <m:t>𝑖</m:t>
                              </m:r>
                            </m:sub>
                          </m:sSub>
                        </m:e>
                      </m:nary>
                    </m:oMath>
                  </m:oMathPara>
                </a14:m>
                <a:endParaRPr lang="en-US" sz="2400" i="1" dirty="0"/>
              </a:p>
            </p:txBody>
          </p:sp>
        </mc:Choice>
        <mc:Fallback xmlns="">
          <p:sp>
            <p:nvSpPr>
              <p:cNvPr id="8" name="TextBox 7">
                <a:extLst>
                  <a:ext uri="{FF2B5EF4-FFF2-40B4-BE49-F238E27FC236}">
                    <a16:creationId xmlns:a16="http://schemas.microsoft.com/office/drawing/2014/main" id="{EBDF3754-DCEC-E249-B6E4-9896CAC52883}"/>
                  </a:ext>
                </a:extLst>
              </p:cNvPr>
              <p:cNvSpPr txBox="1">
                <a:spLocks noRot="1" noChangeAspect="1" noMove="1" noResize="1" noEditPoints="1" noAdjustHandles="1" noChangeArrowheads="1" noChangeShapeType="1" noTextEdit="1"/>
              </p:cNvSpPr>
              <p:nvPr/>
            </p:nvSpPr>
            <p:spPr>
              <a:xfrm>
                <a:off x="1086255" y="2433226"/>
                <a:ext cx="3279244" cy="1008225"/>
              </a:xfrm>
              <a:prstGeom prst="rect">
                <a:avLst/>
              </a:prstGeom>
              <a:blipFill>
                <a:blip r:embed="rId3"/>
                <a:stretch>
                  <a:fillRect t="-124051" r="-6178" b="-18354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ABC72B03-EE38-6841-942D-19B07111DA1E}"/>
                  </a:ext>
                </a:extLst>
              </p:cNvPr>
              <p:cNvSpPr txBox="1"/>
              <p:nvPr/>
            </p:nvSpPr>
            <p:spPr>
              <a:xfrm>
                <a:off x="6870289" y="2380946"/>
                <a:ext cx="3279244" cy="100822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sz="2400" i="1" smtClean="0">
                              <a:latin typeface="Cambria Math" panose="02040503050406030204" pitchFamily="18" charset="0"/>
                            </a:rPr>
                          </m:ctrlPr>
                        </m:funcPr>
                        <m:fName>
                          <m:limLow>
                            <m:limLowPr>
                              <m:ctrlPr>
                                <a:rPr lang="en-US" sz="2400" i="1" smtClean="0">
                                  <a:latin typeface="Cambria Math" panose="02040503050406030204" pitchFamily="18" charset="0"/>
                                </a:rPr>
                              </m:ctrlPr>
                            </m:limLowPr>
                            <m:e>
                              <m:r>
                                <m:rPr>
                                  <m:sty m:val="p"/>
                                </m:rPr>
                                <a:rPr lang="en-US" sz="2400" i="0" smtClean="0">
                                  <a:latin typeface="Cambria Math" panose="02040503050406030204" pitchFamily="18" charset="0"/>
                                </a:rPr>
                                <m:t>min</m:t>
                              </m:r>
                            </m:e>
                            <m:lim>
                              <m:r>
                                <a:rPr lang="en-US" sz="2400" b="0" i="1" smtClean="0">
                                  <a:latin typeface="Cambria Math" panose="02040503050406030204" pitchFamily="18" charset="0"/>
                                </a:rPr>
                                <m:t>𝑅</m:t>
                              </m:r>
                              <m:r>
                                <a:rPr lang="en-US" sz="2400" b="0" i="1" smtClean="0">
                                  <a:latin typeface="Cambria Math" panose="02040503050406030204" pitchFamily="18" charset="0"/>
                                </a:rPr>
                                <m:t>, </m:t>
                              </m:r>
                              <m:r>
                                <a:rPr lang="en-US" sz="2400" b="0" i="1" smtClean="0">
                                  <a:latin typeface="Cambria Math" panose="02040503050406030204" pitchFamily="18" charset="0"/>
                                </a:rPr>
                                <m:t>𝑎</m:t>
                              </m:r>
                              <m:r>
                                <a:rPr lang="en-US" sz="2400" b="0" i="1" smtClean="0">
                                  <a:latin typeface="Cambria Math" panose="02040503050406030204" pitchFamily="18" charset="0"/>
                                </a:rPr>
                                <m:t> </m:t>
                              </m:r>
                            </m:lim>
                          </m:limLow>
                        </m:fName>
                        <m:e>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𝑅</m:t>
                              </m:r>
                            </m:e>
                            <m:sup>
                              <m:r>
                                <a:rPr lang="en-US" sz="2400" b="0" i="1" smtClean="0">
                                  <a:latin typeface="Cambria Math" panose="02040503050406030204" pitchFamily="18" charset="0"/>
                                </a:rPr>
                                <m:t>2</m:t>
                              </m:r>
                            </m:sup>
                          </m:sSup>
                        </m:e>
                      </m:func>
                      <m:r>
                        <a:rPr lang="en-US" sz="2400" b="0" i="1" smtClean="0">
                          <a:latin typeface="Cambria Math" panose="02040503050406030204" pitchFamily="18" charset="0"/>
                        </a:rPr>
                        <m:t>+</m:t>
                      </m:r>
                      <m:r>
                        <a:rPr lang="en-US" sz="2400" b="0" i="1" smtClean="0">
                          <a:latin typeface="Cambria Math" panose="02040503050406030204" pitchFamily="18" charset="0"/>
                        </a:rPr>
                        <m:t>𝐶</m:t>
                      </m:r>
                      <m:nary>
                        <m:naryPr>
                          <m:chr m:val="∑"/>
                          <m:ctrlPr>
                            <a:rPr lang="en-US" sz="2400" b="0" i="1" smtClean="0">
                              <a:latin typeface="Cambria Math" panose="02040503050406030204" pitchFamily="18" charset="0"/>
                            </a:rPr>
                          </m:ctrlPr>
                        </m:naryPr>
                        <m:sub>
                          <m:r>
                            <m:rPr>
                              <m:brk m:alnAt="23"/>
                            </m:rPr>
                            <a:rPr lang="en-US" sz="2400" b="0" i="1" smtClean="0">
                              <a:latin typeface="Cambria Math" panose="02040503050406030204" pitchFamily="18" charset="0"/>
                            </a:rPr>
                            <m:t>𝑖</m:t>
                          </m:r>
                          <m:r>
                            <a:rPr lang="en-US" sz="2400" b="0" i="1" smtClean="0">
                              <a:latin typeface="Cambria Math" panose="02040503050406030204" pitchFamily="18" charset="0"/>
                            </a:rPr>
                            <m:t>=1</m:t>
                          </m:r>
                        </m:sub>
                        <m:sup>
                          <m:r>
                            <a:rPr lang="en-US" sz="2400" b="0" i="1" smtClean="0">
                              <a:latin typeface="Cambria Math" panose="02040503050406030204" pitchFamily="18" charset="0"/>
                            </a:rPr>
                            <m:t>𝑛</m:t>
                          </m:r>
                        </m:sup>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𝜉</m:t>
                              </m:r>
                            </m:e>
                            <m:sub>
                              <m:r>
                                <a:rPr lang="en-US" sz="2400" b="0" i="1" smtClean="0">
                                  <a:latin typeface="Cambria Math" panose="02040503050406030204" pitchFamily="18" charset="0"/>
                                </a:rPr>
                                <m:t>𝑖</m:t>
                              </m:r>
                            </m:sub>
                          </m:sSub>
                        </m:e>
                      </m:nary>
                    </m:oMath>
                  </m:oMathPara>
                </a14:m>
                <a:endParaRPr lang="en-US" sz="2400" i="1" dirty="0"/>
              </a:p>
            </p:txBody>
          </p:sp>
        </mc:Choice>
        <mc:Fallback xmlns="">
          <p:sp>
            <p:nvSpPr>
              <p:cNvPr id="9" name="TextBox 8">
                <a:extLst>
                  <a:ext uri="{FF2B5EF4-FFF2-40B4-BE49-F238E27FC236}">
                    <a16:creationId xmlns:a16="http://schemas.microsoft.com/office/drawing/2014/main" id="{ABC72B03-EE38-6841-942D-19B07111DA1E}"/>
                  </a:ext>
                </a:extLst>
              </p:cNvPr>
              <p:cNvSpPr txBox="1">
                <a:spLocks noRot="1" noChangeAspect="1" noMove="1" noResize="1" noEditPoints="1" noAdjustHandles="1" noChangeArrowheads="1" noChangeShapeType="1" noTextEdit="1"/>
              </p:cNvSpPr>
              <p:nvPr/>
            </p:nvSpPr>
            <p:spPr>
              <a:xfrm>
                <a:off x="6870289" y="2380946"/>
                <a:ext cx="3279244" cy="1008225"/>
              </a:xfrm>
              <a:prstGeom prst="rect">
                <a:avLst/>
              </a:prstGeom>
              <a:blipFill>
                <a:blip r:embed="rId4"/>
                <a:stretch>
                  <a:fillRect t="-118519" b="-17901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63B3533-3946-BB4F-94B8-22AB65A23204}"/>
                  </a:ext>
                </a:extLst>
              </p:cNvPr>
              <p:cNvSpPr txBox="1"/>
              <p:nvPr/>
            </p:nvSpPr>
            <p:spPr>
              <a:xfrm>
                <a:off x="923554" y="4611981"/>
                <a:ext cx="4197607" cy="37578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𝑦</m:t>
                          </m:r>
                        </m:e>
                        <m:sub>
                          <m:r>
                            <a:rPr lang="en-US" sz="2400" b="0" i="1" smtClean="0">
                              <a:latin typeface="Cambria Math" panose="02040503050406030204" pitchFamily="18" charset="0"/>
                            </a:rPr>
                            <m:t>𝑖</m:t>
                          </m:r>
                        </m:sub>
                      </m:sSub>
                      <m:d>
                        <m:dPr>
                          <m:ctrlPr>
                            <a:rPr lang="en-US" sz="2400" b="0" i="1" smtClean="0">
                              <a:latin typeface="Cambria Math" panose="02040503050406030204" pitchFamily="18" charset="0"/>
                            </a:rPr>
                          </m:ctrlPr>
                        </m:dPr>
                        <m:e>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𝑤</m:t>
                              </m:r>
                            </m:e>
                            <m:sup>
                              <m:r>
                                <a:rPr lang="en-US" sz="2400" b="0" i="1" smtClean="0">
                                  <a:latin typeface="Cambria Math" panose="02040503050406030204" pitchFamily="18" charset="0"/>
                                </a:rPr>
                                <m:t>𝑇</m:t>
                              </m:r>
                            </m:sup>
                          </m:sSup>
                          <m:r>
                            <a:rPr lang="en-US" sz="2400" b="0" i="1" smtClean="0">
                              <a:latin typeface="Cambria Math" panose="02040503050406030204" pitchFamily="18" charset="0"/>
                              <a:ea typeface="Cambria Math" panose="02040503050406030204" pitchFamily="18" charset="0"/>
                            </a:rPr>
                            <m:t>𝜙</m:t>
                          </m:r>
                          <m:d>
                            <m:dPr>
                              <m:ctrlPr>
                                <a:rPr lang="en-US" sz="2400" b="0" i="1" smtClean="0">
                                  <a:latin typeface="Cambria Math" panose="02040503050406030204" pitchFamily="18" charset="0"/>
                                  <a:ea typeface="Cambria Math" panose="02040503050406030204" pitchFamily="18" charset="0"/>
                                </a:rPr>
                              </m:ctrlPr>
                            </m:dPr>
                            <m:e>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𝑥</m:t>
                                  </m:r>
                                </m:e>
                                <m:sub>
                                  <m:r>
                                    <a:rPr lang="en-US" sz="2400" b="0" i="1" smtClean="0">
                                      <a:latin typeface="Cambria Math" panose="02040503050406030204" pitchFamily="18" charset="0"/>
                                      <a:ea typeface="Cambria Math" panose="02040503050406030204" pitchFamily="18" charset="0"/>
                                    </a:rPr>
                                    <m:t>𝑖</m:t>
                                  </m:r>
                                </m:sub>
                              </m:sSub>
                            </m:e>
                          </m:d>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𝑏</m:t>
                          </m:r>
                        </m:e>
                      </m:d>
                      <m:r>
                        <a:rPr lang="en-US" sz="2400" b="0" i="1" smtClean="0">
                          <a:latin typeface="Cambria Math" panose="02040503050406030204" pitchFamily="18" charset="0"/>
                          <a:ea typeface="Cambria Math" panose="02040503050406030204" pitchFamily="18" charset="0"/>
                        </a:rPr>
                        <m:t>≥1−</m:t>
                      </m:r>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𝜉</m:t>
                          </m:r>
                        </m:e>
                        <m:sub>
                          <m:r>
                            <a:rPr lang="en-US" sz="2400" b="0" i="1" smtClean="0">
                              <a:latin typeface="Cambria Math" panose="02040503050406030204" pitchFamily="18" charset="0"/>
                              <a:ea typeface="Cambria Math" panose="02040503050406030204" pitchFamily="18" charset="0"/>
                            </a:rPr>
                            <m:t>𝑖</m:t>
                          </m:r>
                        </m:sub>
                      </m:sSub>
                    </m:oMath>
                  </m:oMathPara>
                </a14:m>
                <a:endParaRPr lang="en-US" sz="2400" i="1" dirty="0"/>
              </a:p>
            </p:txBody>
          </p:sp>
        </mc:Choice>
        <mc:Fallback xmlns="">
          <p:sp>
            <p:nvSpPr>
              <p:cNvPr id="10" name="TextBox 9">
                <a:extLst>
                  <a:ext uri="{FF2B5EF4-FFF2-40B4-BE49-F238E27FC236}">
                    <a16:creationId xmlns:a16="http://schemas.microsoft.com/office/drawing/2014/main" id="{E63B3533-3946-BB4F-94B8-22AB65A23204}"/>
                  </a:ext>
                </a:extLst>
              </p:cNvPr>
              <p:cNvSpPr txBox="1">
                <a:spLocks noRot="1" noChangeAspect="1" noMove="1" noResize="1" noEditPoints="1" noAdjustHandles="1" noChangeArrowheads="1" noChangeShapeType="1" noTextEdit="1"/>
              </p:cNvSpPr>
              <p:nvPr/>
            </p:nvSpPr>
            <p:spPr>
              <a:xfrm>
                <a:off x="923554" y="4611981"/>
                <a:ext cx="4197607" cy="375780"/>
              </a:xfrm>
              <a:prstGeom prst="rect">
                <a:avLst/>
              </a:prstGeom>
              <a:blipFill>
                <a:blip r:embed="rId5"/>
                <a:stretch>
                  <a:fillRect b="-290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F276497-1027-5942-A114-C8BF3B9B7845}"/>
                  </a:ext>
                </a:extLst>
              </p:cNvPr>
              <p:cNvSpPr txBox="1"/>
              <p:nvPr/>
            </p:nvSpPr>
            <p:spPr>
              <a:xfrm>
                <a:off x="3284371" y="5230393"/>
                <a:ext cx="1295892" cy="375780"/>
              </a:xfrm>
              <a:prstGeom prst="rect">
                <a:avLst/>
              </a:prstGeom>
              <a:noFill/>
            </p:spPr>
            <p:txBody>
              <a:bodyPr wrap="square" lIns="0" tIns="0" rIns="0" bIns="0" rtlCol="0">
                <a:spAutoFit/>
              </a:bodyPr>
              <a:lstStyle/>
              <a:p>
                <a14:m>
                  <m:oMath xmlns:m="http://schemas.openxmlformats.org/officeDocument/2006/math">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𝜉</m:t>
                        </m:r>
                      </m:e>
                      <m:sub>
                        <m:r>
                          <a:rPr lang="en-US" sz="2400" b="0" i="1" smtClean="0">
                            <a:latin typeface="Cambria Math" panose="02040503050406030204" pitchFamily="18" charset="0"/>
                            <a:ea typeface="Cambria Math" panose="02040503050406030204" pitchFamily="18" charset="0"/>
                          </a:rPr>
                          <m:t>𝑖</m:t>
                        </m:r>
                      </m:sub>
                    </m:sSub>
                    <m:r>
                      <a:rPr lang="en-US" sz="2400" b="0" i="1" smtClean="0">
                        <a:latin typeface="Cambria Math" panose="02040503050406030204" pitchFamily="18" charset="0"/>
                        <a:ea typeface="Cambria Math" panose="02040503050406030204" pitchFamily="18" charset="0"/>
                      </a:rPr>
                      <m:t>≥0</m:t>
                    </m:r>
                  </m:oMath>
                </a14:m>
                <a:r>
                  <a:rPr lang="en-US" sz="2400" i="1" dirty="0"/>
                  <a:t>	</a:t>
                </a:r>
              </a:p>
            </p:txBody>
          </p:sp>
        </mc:Choice>
        <mc:Fallback xmlns="">
          <p:sp>
            <p:nvSpPr>
              <p:cNvPr id="11" name="TextBox 10">
                <a:extLst>
                  <a:ext uri="{FF2B5EF4-FFF2-40B4-BE49-F238E27FC236}">
                    <a16:creationId xmlns:a16="http://schemas.microsoft.com/office/drawing/2014/main" id="{6F276497-1027-5942-A114-C8BF3B9B7845}"/>
                  </a:ext>
                </a:extLst>
              </p:cNvPr>
              <p:cNvSpPr txBox="1">
                <a:spLocks noRot="1" noChangeAspect="1" noMove="1" noResize="1" noEditPoints="1" noAdjustHandles="1" noChangeArrowheads="1" noChangeShapeType="1" noTextEdit="1"/>
              </p:cNvSpPr>
              <p:nvPr/>
            </p:nvSpPr>
            <p:spPr>
              <a:xfrm>
                <a:off x="3284371" y="5230393"/>
                <a:ext cx="1295892" cy="375780"/>
              </a:xfrm>
              <a:prstGeom prst="rect">
                <a:avLst/>
              </a:prstGeom>
              <a:blipFill>
                <a:blip r:embed="rId6"/>
                <a:stretch>
                  <a:fillRect l="-10680" b="-3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CAE095E8-FC92-7849-A7FD-0E8D34236B86}"/>
                  </a:ext>
                </a:extLst>
              </p:cNvPr>
              <p:cNvSpPr txBox="1"/>
              <p:nvPr/>
            </p:nvSpPr>
            <p:spPr>
              <a:xfrm>
                <a:off x="6645482" y="4465560"/>
                <a:ext cx="4197607"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m:t>
                      </m:r>
                      <m:r>
                        <a:rPr lang="en-US" sz="2400" b="0" i="1" smtClean="0">
                          <a:latin typeface="Cambria Math" panose="02040503050406030204" pitchFamily="18" charset="0"/>
                        </a:rPr>
                        <m:t>𝑎</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m:t>
                          </m:r>
                        </m:e>
                        <m:sup>
                          <m:r>
                            <a:rPr lang="en-US" sz="2400" b="0" i="1" smtClean="0">
                              <a:latin typeface="Cambria Math" panose="02040503050406030204" pitchFamily="18" charset="0"/>
                            </a:rPr>
                            <m:t>2</m:t>
                          </m:r>
                        </m:sup>
                      </m:sSup>
                      <m:r>
                        <a:rPr lang="en-US" sz="2400" b="0" i="1" smtClean="0">
                          <a:latin typeface="Cambria Math" panose="02040503050406030204" pitchFamily="18" charset="0"/>
                          <a:ea typeface="Cambria Math" panose="02040503050406030204" pitchFamily="18" charset="0"/>
                        </a:rPr>
                        <m:t>≤</m:t>
                      </m:r>
                      <m:sSup>
                        <m:sSupPr>
                          <m:ctrlPr>
                            <a:rPr lang="en-US" sz="2400" b="0" i="1" smtClean="0">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𝑅</m:t>
                          </m:r>
                        </m:e>
                        <m:sup>
                          <m:r>
                            <a:rPr lang="en-US" sz="2400" b="0" i="1" smtClean="0">
                              <a:latin typeface="Cambria Math" panose="02040503050406030204" pitchFamily="18" charset="0"/>
                              <a:ea typeface="Cambria Math" panose="02040503050406030204" pitchFamily="18" charset="0"/>
                            </a:rPr>
                            <m:t>2</m:t>
                          </m:r>
                        </m:sup>
                      </m:sSup>
                      <m:r>
                        <a:rPr lang="en-US" sz="2400" b="0" i="1" smtClean="0">
                          <a:latin typeface="Cambria Math" panose="02040503050406030204" pitchFamily="18" charset="0"/>
                          <a:ea typeface="Cambria Math" panose="02040503050406030204" pitchFamily="18" charset="0"/>
                        </a:rPr>
                        <m:t>+</m:t>
                      </m:r>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𝜉</m:t>
                          </m:r>
                        </m:e>
                        <m:sub>
                          <m:r>
                            <a:rPr lang="en-US" sz="2400" b="0" i="1" smtClean="0">
                              <a:latin typeface="Cambria Math" panose="02040503050406030204" pitchFamily="18" charset="0"/>
                              <a:ea typeface="Cambria Math" panose="02040503050406030204" pitchFamily="18" charset="0"/>
                            </a:rPr>
                            <m:t>𝑖</m:t>
                          </m:r>
                        </m:sub>
                      </m:sSub>
                    </m:oMath>
                  </m:oMathPara>
                </a14:m>
                <a:endParaRPr lang="en-US" sz="2400" i="1" dirty="0"/>
              </a:p>
            </p:txBody>
          </p:sp>
        </mc:Choice>
        <mc:Fallback xmlns="">
          <p:sp>
            <p:nvSpPr>
              <p:cNvPr id="14" name="TextBox 13">
                <a:extLst>
                  <a:ext uri="{FF2B5EF4-FFF2-40B4-BE49-F238E27FC236}">
                    <a16:creationId xmlns:a16="http://schemas.microsoft.com/office/drawing/2014/main" id="{CAE095E8-FC92-7849-A7FD-0E8D34236B86}"/>
                  </a:ext>
                </a:extLst>
              </p:cNvPr>
              <p:cNvSpPr txBox="1">
                <a:spLocks noRot="1" noChangeAspect="1" noMove="1" noResize="1" noEditPoints="1" noAdjustHandles="1" noChangeArrowheads="1" noChangeShapeType="1" noTextEdit="1"/>
              </p:cNvSpPr>
              <p:nvPr/>
            </p:nvSpPr>
            <p:spPr>
              <a:xfrm>
                <a:off x="6645482" y="4465560"/>
                <a:ext cx="4197607" cy="369332"/>
              </a:xfrm>
              <a:prstGeom prst="rect">
                <a:avLst/>
              </a:prstGeom>
              <a:blipFill>
                <a:blip r:embed="rId7"/>
                <a:stretch>
                  <a:fillRect b="-30000"/>
                </a:stretch>
              </a:blipFill>
            </p:spPr>
            <p:txBody>
              <a:bodyPr/>
              <a:lstStyle/>
              <a:p>
                <a:r>
                  <a:rPr lang="en-US">
                    <a:noFill/>
                  </a:rPr>
                  <a:t> </a:t>
                </a:r>
              </a:p>
            </p:txBody>
          </p:sp>
        </mc:Fallback>
      </mc:AlternateContent>
      <p:sp>
        <p:nvSpPr>
          <p:cNvPr id="16" name="TextBox 15">
            <a:extLst>
              <a:ext uri="{FF2B5EF4-FFF2-40B4-BE49-F238E27FC236}">
                <a16:creationId xmlns:a16="http://schemas.microsoft.com/office/drawing/2014/main" id="{9CB2C337-35EF-2241-9312-AAE8E52E5F17}"/>
              </a:ext>
            </a:extLst>
          </p:cNvPr>
          <p:cNvSpPr txBox="1"/>
          <p:nvPr/>
        </p:nvSpPr>
        <p:spPr>
          <a:xfrm>
            <a:off x="1363293" y="5802281"/>
            <a:ext cx="2443942" cy="461665"/>
          </a:xfrm>
          <a:prstGeom prst="rect">
            <a:avLst/>
          </a:prstGeom>
          <a:noFill/>
        </p:spPr>
        <p:txBody>
          <a:bodyPr wrap="square" rtlCol="0">
            <a:spAutoFit/>
          </a:bodyPr>
          <a:lstStyle/>
          <a:p>
            <a:r>
              <a:rPr lang="en-US" sz="2400" dirty="0"/>
              <a:t>for all </a:t>
            </a:r>
            <a:r>
              <a:rPr lang="en-US" sz="2400" i="1" dirty="0" err="1"/>
              <a:t>i</a:t>
            </a:r>
            <a:r>
              <a:rPr lang="en-US" sz="2400" i="1" dirty="0"/>
              <a:t>=1, …, n</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54C9C484-2418-904E-8B05-07C02DDE5D26}"/>
                  </a:ext>
                </a:extLst>
              </p:cNvPr>
              <p:cNvSpPr txBox="1"/>
              <p:nvPr/>
            </p:nvSpPr>
            <p:spPr>
              <a:xfrm>
                <a:off x="8441555" y="5209039"/>
                <a:ext cx="1295892" cy="375780"/>
              </a:xfrm>
              <a:prstGeom prst="rect">
                <a:avLst/>
              </a:prstGeom>
              <a:noFill/>
            </p:spPr>
            <p:txBody>
              <a:bodyPr wrap="square" lIns="0" tIns="0" rIns="0" bIns="0" rtlCol="0">
                <a:spAutoFit/>
              </a:bodyPr>
              <a:lstStyle/>
              <a:p>
                <a14:m>
                  <m:oMath xmlns:m="http://schemas.openxmlformats.org/officeDocument/2006/math">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𝜉</m:t>
                        </m:r>
                      </m:e>
                      <m:sub>
                        <m:r>
                          <a:rPr lang="en-US" sz="2400" b="0" i="1" smtClean="0">
                            <a:latin typeface="Cambria Math" panose="02040503050406030204" pitchFamily="18" charset="0"/>
                            <a:ea typeface="Cambria Math" panose="02040503050406030204" pitchFamily="18" charset="0"/>
                          </a:rPr>
                          <m:t>𝑖</m:t>
                        </m:r>
                      </m:sub>
                    </m:sSub>
                    <m:r>
                      <a:rPr lang="en-US" sz="2400" b="0" i="1" smtClean="0">
                        <a:latin typeface="Cambria Math" panose="02040503050406030204" pitchFamily="18" charset="0"/>
                        <a:ea typeface="Cambria Math" panose="02040503050406030204" pitchFamily="18" charset="0"/>
                      </a:rPr>
                      <m:t>≥0</m:t>
                    </m:r>
                  </m:oMath>
                </a14:m>
                <a:r>
                  <a:rPr lang="en-US" sz="2400" i="1" dirty="0"/>
                  <a:t>	</a:t>
                </a:r>
              </a:p>
            </p:txBody>
          </p:sp>
        </mc:Choice>
        <mc:Fallback xmlns="">
          <p:sp>
            <p:nvSpPr>
              <p:cNvPr id="17" name="TextBox 16">
                <a:extLst>
                  <a:ext uri="{FF2B5EF4-FFF2-40B4-BE49-F238E27FC236}">
                    <a16:creationId xmlns:a16="http://schemas.microsoft.com/office/drawing/2014/main" id="{54C9C484-2418-904E-8B05-07C02DDE5D26}"/>
                  </a:ext>
                </a:extLst>
              </p:cNvPr>
              <p:cNvSpPr txBox="1">
                <a:spLocks noRot="1" noChangeAspect="1" noMove="1" noResize="1" noEditPoints="1" noAdjustHandles="1" noChangeArrowheads="1" noChangeShapeType="1" noTextEdit="1"/>
              </p:cNvSpPr>
              <p:nvPr/>
            </p:nvSpPr>
            <p:spPr>
              <a:xfrm>
                <a:off x="8441555" y="5209039"/>
                <a:ext cx="1295892" cy="375780"/>
              </a:xfrm>
              <a:prstGeom prst="rect">
                <a:avLst/>
              </a:prstGeom>
              <a:blipFill>
                <a:blip r:embed="rId8"/>
                <a:stretch>
                  <a:fillRect l="-10680" b="-29032"/>
                </a:stretch>
              </a:blipFill>
            </p:spPr>
            <p:txBody>
              <a:bodyPr/>
              <a:lstStyle/>
              <a:p>
                <a:r>
                  <a:rPr lang="en-US">
                    <a:noFill/>
                  </a:rPr>
                  <a:t> </a:t>
                </a:r>
              </a:p>
            </p:txBody>
          </p:sp>
        </mc:Fallback>
      </mc:AlternateContent>
      <p:sp>
        <p:nvSpPr>
          <p:cNvPr id="18" name="TextBox 17">
            <a:extLst>
              <a:ext uri="{FF2B5EF4-FFF2-40B4-BE49-F238E27FC236}">
                <a16:creationId xmlns:a16="http://schemas.microsoft.com/office/drawing/2014/main" id="{80088026-EEE5-7D46-B741-5B8C9E834879}"/>
              </a:ext>
            </a:extLst>
          </p:cNvPr>
          <p:cNvSpPr txBox="1"/>
          <p:nvPr/>
        </p:nvSpPr>
        <p:spPr>
          <a:xfrm>
            <a:off x="7298299" y="5802281"/>
            <a:ext cx="2540401" cy="461665"/>
          </a:xfrm>
          <a:prstGeom prst="rect">
            <a:avLst/>
          </a:prstGeom>
          <a:noFill/>
        </p:spPr>
        <p:txBody>
          <a:bodyPr wrap="square" rtlCol="0">
            <a:spAutoFit/>
          </a:bodyPr>
          <a:lstStyle/>
          <a:p>
            <a:r>
              <a:rPr lang="en-US" sz="2400" dirty="0"/>
              <a:t>for all </a:t>
            </a:r>
            <a:r>
              <a:rPr lang="en-US" sz="2400" i="1" dirty="0" err="1"/>
              <a:t>i</a:t>
            </a:r>
            <a:r>
              <a:rPr lang="en-US" sz="2400" i="1" dirty="0"/>
              <a:t>=1, …, n</a:t>
            </a:r>
          </a:p>
        </p:txBody>
      </p:sp>
      <p:sp>
        <p:nvSpPr>
          <p:cNvPr id="19" name="TextBox 18">
            <a:extLst>
              <a:ext uri="{FF2B5EF4-FFF2-40B4-BE49-F238E27FC236}">
                <a16:creationId xmlns:a16="http://schemas.microsoft.com/office/drawing/2014/main" id="{6FABCBB0-2DB1-E74C-BD53-97A772614119}"/>
              </a:ext>
            </a:extLst>
          </p:cNvPr>
          <p:cNvSpPr txBox="1"/>
          <p:nvPr/>
        </p:nvSpPr>
        <p:spPr>
          <a:xfrm>
            <a:off x="1259127" y="3853517"/>
            <a:ext cx="1951273" cy="461665"/>
          </a:xfrm>
          <a:prstGeom prst="rect">
            <a:avLst/>
          </a:prstGeom>
          <a:noFill/>
        </p:spPr>
        <p:txBody>
          <a:bodyPr wrap="square" rtlCol="0">
            <a:spAutoFit/>
          </a:bodyPr>
          <a:lstStyle/>
          <a:p>
            <a:r>
              <a:rPr lang="en-US" sz="2400" i="1" dirty="0"/>
              <a:t>subject to</a:t>
            </a:r>
          </a:p>
        </p:txBody>
      </p:sp>
      <p:sp>
        <p:nvSpPr>
          <p:cNvPr id="20" name="TextBox 19">
            <a:extLst>
              <a:ext uri="{FF2B5EF4-FFF2-40B4-BE49-F238E27FC236}">
                <a16:creationId xmlns:a16="http://schemas.microsoft.com/office/drawing/2014/main" id="{0202FEE2-CB9B-9E45-B2FD-9440D70A1031}"/>
              </a:ext>
            </a:extLst>
          </p:cNvPr>
          <p:cNvSpPr txBox="1"/>
          <p:nvPr/>
        </p:nvSpPr>
        <p:spPr>
          <a:xfrm>
            <a:off x="7241849" y="3850712"/>
            <a:ext cx="1951273" cy="461665"/>
          </a:xfrm>
          <a:prstGeom prst="rect">
            <a:avLst/>
          </a:prstGeom>
          <a:noFill/>
        </p:spPr>
        <p:txBody>
          <a:bodyPr wrap="square" rtlCol="0">
            <a:spAutoFit/>
          </a:bodyPr>
          <a:lstStyle/>
          <a:p>
            <a:r>
              <a:rPr lang="en-US" sz="2400" i="1" dirty="0"/>
              <a:t>subject to</a:t>
            </a:r>
          </a:p>
        </p:txBody>
      </p:sp>
      <p:sp>
        <p:nvSpPr>
          <p:cNvPr id="21" name="TextBox 20">
            <a:extLst>
              <a:ext uri="{FF2B5EF4-FFF2-40B4-BE49-F238E27FC236}">
                <a16:creationId xmlns:a16="http://schemas.microsoft.com/office/drawing/2014/main" id="{7CA4C9E0-A2D1-F44D-8B90-FAC3AA379685}"/>
              </a:ext>
            </a:extLst>
          </p:cNvPr>
          <p:cNvSpPr txBox="1"/>
          <p:nvPr/>
        </p:nvSpPr>
        <p:spPr>
          <a:xfrm>
            <a:off x="1066800" y="1654142"/>
            <a:ext cx="4319847" cy="461665"/>
          </a:xfrm>
          <a:prstGeom prst="rect">
            <a:avLst/>
          </a:prstGeom>
          <a:noFill/>
        </p:spPr>
        <p:txBody>
          <a:bodyPr wrap="square" rtlCol="0">
            <a:spAutoFit/>
          </a:bodyPr>
          <a:lstStyle/>
          <a:p>
            <a:r>
              <a:rPr lang="en-US" sz="2400" i="1" dirty="0"/>
              <a:t>SVM</a:t>
            </a:r>
          </a:p>
        </p:txBody>
      </p:sp>
      <p:sp>
        <p:nvSpPr>
          <p:cNvPr id="22" name="TextBox 21">
            <a:extLst>
              <a:ext uri="{FF2B5EF4-FFF2-40B4-BE49-F238E27FC236}">
                <a16:creationId xmlns:a16="http://schemas.microsoft.com/office/drawing/2014/main" id="{77CD6FE1-7C59-684E-9752-7E187E1A2E1B}"/>
              </a:ext>
            </a:extLst>
          </p:cNvPr>
          <p:cNvSpPr txBox="1"/>
          <p:nvPr/>
        </p:nvSpPr>
        <p:spPr>
          <a:xfrm>
            <a:off x="6855827" y="1621981"/>
            <a:ext cx="4047457" cy="461665"/>
          </a:xfrm>
          <a:prstGeom prst="rect">
            <a:avLst/>
          </a:prstGeom>
          <a:noFill/>
        </p:spPr>
        <p:txBody>
          <a:bodyPr wrap="square" rtlCol="0">
            <a:spAutoFit/>
          </a:bodyPr>
          <a:lstStyle/>
          <a:p>
            <a:r>
              <a:rPr lang="en-US" sz="2400" i="1" dirty="0"/>
              <a:t>One-class SVM</a:t>
            </a:r>
          </a:p>
        </p:txBody>
      </p:sp>
      <p:sp>
        <p:nvSpPr>
          <p:cNvPr id="23" name="Rectangle 22">
            <a:extLst>
              <a:ext uri="{FF2B5EF4-FFF2-40B4-BE49-F238E27FC236}">
                <a16:creationId xmlns:a16="http://schemas.microsoft.com/office/drawing/2014/main" id="{40348799-CF62-B742-81EA-B332E73E39F9}"/>
              </a:ext>
            </a:extLst>
          </p:cNvPr>
          <p:cNvSpPr/>
          <p:nvPr/>
        </p:nvSpPr>
        <p:spPr>
          <a:xfrm>
            <a:off x="1066800" y="2264216"/>
            <a:ext cx="4319847" cy="430283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6BA43217-C6B8-9543-949E-5FE51451BB79}"/>
              </a:ext>
            </a:extLst>
          </p:cNvPr>
          <p:cNvSpPr/>
          <p:nvPr/>
        </p:nvSpPr>
        <p:spPr>
          <a:xfrm>
            <a:off x="6777996" y="2264215"/>
            <a:ext cx="4319847" cy="430283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816663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Works Cited</a:t>
            </a:r>
            <a:endParaRPr lang="en-US" dirty="0"/>
          </a:p>
        </p:txBody>
      </p:sp>
      <p:sp>
        <p:nvSpPr>
          <p:cNvPr id="3" name="Content Placeholder 2"/>
          <p:cNvSpPr>
            <a:spLocks noGrp="1"/>
          </p:cNvSpPr>
          <p:nvPr>
            <p:ph idx="1"/>
          </p:nvPr>
        </p:nvSpPr>
        <p:spPr/>
        <p:txBody>
          <a:bodyPr/>
          <a:lstStyle/>
          <a:p>
            <a:r>
              <a:rPr lang="en-US" dirty="0">
                <a:hlinkClick r:id="rId2"/>
              </a:rPr>
              <a:t>Tax and Duin</a:t>
            </a:r>
            <a:endParaRPr lang="en-US" dirty="0"/>
          </a:p>
        </p:txBody>
      </p:sp>
    </p:spTree>
    <p:extLst>
      <p:ext uri="{BB962C8B-B14F-4D97-AF65-F5344CB8AC3E}">
        <p14:creationId xmlns:p14="http://schemas.microsoft.com/office/powerpoint/2010/main" val="10740441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Let’s start with Support Vector Machines (SVM)</a:t>
            </a:r>
          </a:p>
        </p:txBody>
      </p:sp>
      <p:sp>
        <p:nvSpPr>
          <p:cNvPr id="3" name="Content Placeholder 2"/>
          <p:cNvSpPr>
            <a:spLocks noGrp="1"/>
          </p:cNvSpPr>
          <p:nvPr>
            <p:ph idx="1"/>
          </p:nvPr>
        </p:nvSpPr>
        <p:spPr>
          <a:xfrm>
            <a:off x="1066800" y="1714500"/>
            <a:ext cx="9296400" cy="2229971"/>
          </a:xfrm>
        </p:spPr>
        <p:txBody>
          <a:bodyPr>
            <a:normAutofit/>
          </a:bodyPr>
          <a:lstStyle/>
          <a:p>
            <a:r>
              <a:rPr lang="en-US" dirty="0"/>
              <a:t>Traditionally, many classification problems try to solve </a:t>
            </a:r>
            <a:r>
              <a:rPr lang="en-US" dirty="0">
                <a:solidFill>
                  <a:srgbClr val="00B0F0"/>
                </a:solidFill>
              </a:rPr>
              <a:t>two or multi-class </a:t>
            </a:r>
            <a:r>
              <a:rPr lang="en-US" dirty="0"/>
              <a:t>situation. </a:t>
            </a:r>
          </a:p>
          <a:p>
            <a:r>
              <a:rPr lang="en-US" dirty="0"/>
              <a:t>SVMs, support vector machines, are supervised learning models for classification. They train the data to model a target with two or multiple classes.</a:t>
            </a:r>
          </a:p>
        </p:txBody>
      </p:sp>
      <p:pic>
        <p:nvPicPr>
          <p:cNvPr id="4" name="Picture 3">
            <a:extLst>
              <a:ext uri="{FF2B5EF4-FFF2-40B4-BE49-F238E27FC236}">
                <a16:creationId xmlns:a16="http://schemas.microsoft.com/office/drawing/2014/main" id="{E69647D3-93D5-1B42-B6FE-B1D170FE2C54}"/>
              </a:ext>
            </a:extLst>
          </p:cNvPr>
          <p:cNvPicPr>
            <a:picLocks noChangeAspect="1"/>
          </p:cNvPicPr>
          <p:nvPr/>
        </p:nvPicPr>
        <p:blipFill rotWithShape="1">
          <a:blip r:embed="rId2"/>
          <a:srcRect r="54136"/>
          <a:stretch/>
        </p:blipFill>
        <p:spPr>
          <a:xfrm>
            <a:off x="8528425" y="3595494"/>
            <a:ext cx="3161552" cy="3137000"/>
          </a:xfrm>
          <a:prstGeom prst="rect">
            <a:avLst/>
          </a:prstGeom>
        </p:spPr>
      </p:pic>
    </p:spTree>
    <p:extLst>
      <p:ext uri="{BB962C8B-B14F-4D97-AF65-F5344CB8AC3E}">
        <p14:creationId xmlns:p14="http://schemas.microsoft.com/office/powerpoint/2010/main" val="2349965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153095"/>
            <a:ext cx="11385176" cy="2286000"/>
          </a:xfrm>
        </p:spPr>
        <p:txBody>
          <a:bodyPr>
            <a:normAutofit/>
          </a:bodyPr>
          <a:lstStyle/>
          <a:p>
            <a:r>
              <a:rPr lang="en-US" sz="4800" dirty="0"/>
              <a:t>Q. What if the target has only one class?</a:t>
            </a:r>
          </a:p>
        </p:txBody>
      </p:sp>
      <p:sp>
        <p:nvSpPr>
          <p:cNvPr id="3" name="Text Placeholder 2"/>
          <p:cNvSpPr>
            <a:spLocks noGrp="1"/>
          </p:cNvSpPr>
          <p:nvPr>
            <p:ph type="body" idx="1"/>
          </p:nvPr>
        </p:nvSpPr>
        <p:spPr/>
        <p:txBody>
          <a:bodyPr/>
          <a:lstStyle/>
          <a:p>
            <a:r>
              <a:rPr lang="en-US" dirty="0">
                <a:solidFill>
                  <a:schemeClr val="tx1">
                    <a:lumMod val="95000"/>
                  </a:schemeClr>
                </a:solidFill>
              </a:rPr>
              <a:t>Statement of the problem</a:t>
            </a:r>
          </a:p>
        </p:txBody>
      </p:sp>
    </p:spTree>
    <p:extLst>
      <p:ext uri="{BB962C8B-B14F-4D97-AF65-F5344CB8AC3E}">
        <p14:creationId xmlns:p14="http://schemas.microsoft.com/office/powerpoint/2010/main" val="4185086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Examples for data of one-class </a:t>
            </a:r>
          </a:p>
        </p:txBody>
      </p:sp>
      <p:sp>
        <p:nvSpPr>
          <p:cNvPr id="3" name="Content Placeholder 2"/>
          <p:cNvSpPr>
            <a:spLocks noGrp="1"/>
          </p:cNvSpPr>
          <p:nvPr>
            <p:ph idx="1"/>
          </p:nvPr>
        </p:nvSpPr>
        <p:spPr/>
        <p:txBody>
          <a:bodyPr/>
          <a:lstStyle/>
          <a:p>
            <a:r>
              <a:rPr lang="en-US" dirty="0"/>
              <a:t>In medical applications, a doctor may know what healthy (normal) cases look like and want to distinguish the "abnormal" cases from the "normal" cases.</a:t>
            </a:r>
          </a:p>
          <a:p>
            <a:r>
              <a:rPr lang="en-US" dirty="0"/>
              <a:t>But to collect abnormal data can be rather expensive or just impossible. </a:t>
            </a:r>
          </a:p>
          <a:p>
            <a:r>
              <a:rPr lang="en-US" dirty="0"/>
              <a:t>Although we may try to simulate all the abnormal data, there is no way to guarantee that all the abnormal data are simulated and thus recognized in a traditional two-class problem. </a:t>
            </a:r>
          </a:p>
        </p:txBody>
      </p:sp>
    </p:spTree>
    <p:extLst>
      <p:ext uri="{BB962C8B-B14F-4D97-AF65-F5344CB8AC3E}">
        <p14:creationId xmlns:p14="http://schemas.microsoft.com/office/powerpoint/2010/main" val="396753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From two-class SVM to One-class SVM </a:t>
            </a:r>
          </a:p>
        </p:txBody>
      </p:sp>
      <p:sp>
        <p:nvSpPr>
          <p:cNvPr id="3" name="Content Placeholder 2"/>
          <p:cNvSpPr>
            <a:spLocks noGrp="1"/>
          </p:cNvSpPr>
          <p:nvPr>
            <p:ph idx="1"/>
          </p:nvPr>
        </p:nvSpPr>
        <p:spPr/>
        <p:txBody>
          <a:bodyPr>
            <a:normAutofit/>
          </a:bodyPr>
          <a:lstStyle/>
          <a:p>
            <a:r>
              <a:rPr lang="en-US" dirty="0"/>
              <a:t>To cope with this problem, one-class classification problems (and solutions) are introduced. </a:t>
            </a:r>
          </a:p>
          <a:p>
            <a:r>
              <a:rPr lang="en-US" dirty="0"/>
              <a:t>By just providing the normal training data, an algorithm creates a representational model of this data. </a:t>
            </a:r>
          </a:p>
          <a:p>
            <a:r>
              <a:rPr lang="en-US" dirty="0"/>
              <a:t>If newly encountered data is too different, according to some measurement, from this model, it is labeled as out-of-class. </a:t>
            </a:r>
          </a:p>
        </p:txBody>
      </p:sp>
    </p:spTree>
    <p:extLst>
      <p:ext uri="{BB962C8B-B14F-4D97-AF65-F5344CB8AC3E}">
        <p14:creationId xmlns:p14="http://schemas.microsoft.com/office/powerpoint/2010/main" val="728251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Basic concepts of SVM</a:t>
            </a:r>
          </a:p>
        </p:txBody>
      </p:sp>
      <p:sp>
        <p:nvSpPr>
          <p:cNvPr id="3" name="Content Placeholder 2"/>
          <p:cNvSpPr>
            <a:spLocks noGrp="1"/>
          </p:cNvSpPr>
          <p:nvPr>
            <p:ph idx="1"/>
          </p:nvPr>
        </p:nvSpPr>
        <p:spPr>
          <a:xfrm>
            <a:off x="1066800" y="1714500"/>
            <a:ext cx="3239193" cy="4457700"/>
          </a:xfrm>
        </p:spPr>
        <p:txBody>
          <a:bodyPr/>
          <a:lstStyle/>
          <a:p>
            <a:r>
              <a:rPr lang="en-US" dirty="0"/>
              <a:t>Traditionally, many classification problems try to solve the two or multi-class situation. The goal of the machine learning application is to distinguish test data between a number of classes, using training data. </a:t>
            </a:r>
          </a:p>
        </p:txBody>
      </p:sp>
      <p:pic>
        <p:nvPicPr>
          <p:cNvPr id="4" name="Picture 3">
            <a:hlinkClick r:id="rId4"/>
            <a:extLst>
              <a:ext uri="{FF2B5EF4-FFF2-40B4-BE49-F238E27FC236}">
                <a16:creationId xmlns:a16="http://schemas.microsoft.com/office/drawing/2014/main" id="{2AF02FC7-95BD-FF4B-A1E4-0799C870199D}"/>
              </a:ext>
            </a:extLst>
          </p:cNvPr>
          <p:cNvPicPr>
            <a:picLocks noChangeAspect="1"/>
          </p:cNvPicPr>
          <p:nvPr/>
        </p:nvPicPr>
        <p:blipFill>
          <a:blip r:embed="rId5"/>
          <a:stretch>
            <a:fillRect/>
          </a:stretch>
        </p:blipFill>
        <p:spPr>
          <a:xfrm>
            <a:off x="5097434" y="1834485"/>
            <a:ext cx="6893396" cy="4555375"/>
          </a:xfrm>
          <a:prstGeom prst="rect">
            <a:avLst/>
          </a:prstGeom>
        </p:spPr>
      </p:pic>
      <p:pic>
        <p:nvPicPr>
          <p:cNvPr id="6" name="SVM with polynomial kernel visualization.mp4">
            <a:hlinkClick r:id="" action="ppaction://media"/>
            <a:extLst>
              <a:ext uri="{FF2B5EF4-FFF2-40B4-BE49-F238E27FC236}">
                <a16:creationId xmlns:a16="http://schemas.microsoft.com/office/drawing/2014/main" id="{ED91B2A9-A7A4-3F4E-8D7A-DAB8F232126F}"/>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76299" y="6172200"/>
            <a:ext cx="778934" cy="584200"/>
          </a:xfrm>
          <a:prstGeom prst="rect">
            <a:avLst/>
          </a:prstGeom>
        </p:spPr>
      </p:pic>
    </p:spTree>
    <p:extLst>
      <p:ext uri="{BB962C8B-B14F-4D97-AF65-F5344CB8AC3E}">
        <p14:creationId xmlns:p14="http://schemas.microsoft.com/office/powerpoint/2010/main" val="1082151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2886"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Basic concepts of SVM</a:t>
            </a:r>
          </a:p>
        </p:txBody>
      </p:sp>
      <p:sp>
        <p:nvSpPr>
          <p:cNvPr id="3" name="Content Placeholder 2"/>
          <p:cNvSpPr>
            <a:spLocks noGrp="1"/>
          </p:cNvSpPr>
          <p:nvPr>
            <p:ph idx="1"/>
          </p:nvPr>
        </p:nvSpPr>
        <p:spPr>
          <a:xfrm>
            <a:off x="1066800" y="1714499"/>
            <a:ext cx="4951615" cy="4636426"/>
          </a:xfrm>
        </p:spPr>
        <p:txBody>
          <a:bodyPr>
            <a:normAutofit/>
          </a:bodyPr>
          <a:lstStyle/>
          <a:p>
            <a:r>
              <a:rPr lang="en-US" dirty="0"/>
              <a:t>Assume there are only two features. </a:t>
            </a:r>
          </a:p>
          <a:p>
            <a:r>
              <a:rPr lang="en-US" dirty="0"/>
              <a:t>In theory there will be many hyperplanes that can separate the two classes. Which hyperplane is the best solution? The best choice will be the hyperplane that leaves the maximum margin from both classes.</a:t>
            </a:r>
          </a:p>
          <a:p>
            <a:r>
              <a:rPr lang="en-US" dirty="0"/>
              <a:t>The green margin is bigger than the red margin.</a:t>
            </a:r>
          </a:p>
        </p:txBody>
      </p:sp>
      <p:grpSp>
        <p:nvGrpSpPr>
          <p:cNvPr id="7" name="Group 6">
            <a:extLst>
              <a:ext uri="{FF2B5EF4-FFF2-40B4-BE49-F238E27FC236}">
                <a16:creationId xmlns:a16="http://schemas.microsoft.com/office/drawing/2014/main" id="{29B6CD70-A8AC-0140-A426-A8D6DAD1E7DC}"/>
              </a:ext>
            </a:extLst>
          </p:cNvPr>
          <p:cNvGrpSpPr/>
          <p:nvPr/>
        </p:nvGrpSpPr>
        <p:grpSpPr>
          <a:xfrm>
            <a:off x="6454459" y="1714499"/>
            <a:ext cx="5331478" cy="4636426"/>
            <a:chOff x="6454459" y="1714499"/>
            <a:chExt cx="5331478" cy="4636426"/>
          </a:xfrm>
        </p:grpSpPr>
        <p:pic>
          <p:nvPicPr>
            <p:cNvPr id="5" name="Picture 4">
              <a:extLst>
                <a:ext uri="{FF2B5EF4-FFF2-40B4-BE49-F238E27FC236}">
                  <a16:creationId xmlns:a16="http://schemas.microsoft.com/office/drawing/2014/main" id="{94151607-6980-9741-A732-6000B7DA6E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54459" y="1714501"/>
              <a:ext cx="5331478" cy="4636424"/>
            </a:xfrm>
            <a:prstGeom prst="rect">
              <a:avLst/>
            </a:prstGeom>
          </p:spPr>
        </p:pic>
        <p:sp>
          <p:nvSpPr>
            <p:cNvPr id="6" name="Rectangle 5">
              <a:extLst>
                <a:ext uri="{FF2B5EF4-FFF2-40B4-BE49-F238E27FC236}">
                  <a16:creationId xmlns:a16="http://schemas.microsoft.com/office/drawing/2014/main" id="{9D9F5735-C0D1-3A4D-88CB-5B2C2FC5089B}"/>
                </a:ext>
              </a:extLst>
            </p:cNvPr>
            <p:cNvSpPr/>
            <p:nvPr/>
          </p:nvSpPr>
          <p:spPr>
            <a:xfrm>
              <a:off x="6454459" y="1714499"/>
              <a:ext cx="2307156" cy="613065"/>
            </a:xfrm>
            <a:prstGeom prst="rect">
              <a:avLst/>
            </a:prstGeom>
            <a:solidFill>
              <a:srgbClr val="FFFFFF">
                <a:alpha val="86667"/>
              </a:srgb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grpSp>
    </p:spTree>
    <p:extLst>
      <p:ext uri="{BB962C8B-B14F-4D97-AF65-F5344CB8AC3E}">
        <p14:creationId xmlns:p14="http://schemas.microsoft.com/office/powerpoint/2010/main" val="4072761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en-US" dirty="0"/>
              <a:t>One-Class SVM according to Tax and </a:t>
            </a:r>
            <a:r>
              <a:rPr lang="en-US" dirty="0" err="1"/>
              <a:t>Duin</a:t>
            </a:r>
            <a:r>
              <a:rPr lang="en-US" dirty="0"/>
              <a:t> (2004)</a:t>
            </a:r>
          </a:p>
        </p:txBody>
      </p:sp>
      <p:sp>
        <p:nvSpPr>
          <p:cNvPr id="3" name="Content Placeholder 2"/>
          <p:cNvSpPr>
            <a:spLocks noGrp="1"/>
          </p:cNvSpPr>
          <p:nvPr>
            <p:ph idx="1"/>
          </p:nvPr>
        </p:nvSpPr>
        <p:spPr/>
        <p:txBody>
          <a:bodyPr/>
          <a:lstStyle/>
          <a:p>
            <a:r>
              <a:rPr lang="en-US" dirty="0"/>
              <a:t>The one class support vector machine was introduced independently by Tax and </a:t>
            </a:r>
            <a:r>
              <a:rPr lang="en-US" dirty="0" err="1"/>
              <a:t>Duin</a:t>
            </a:r>
            <a:r>
              <a:rPr lang="en-US" dirty="0"/>
              <a:t> and </a:t>
            </a:r>
            <a:r>
              <a:rPr lang="en-US" dirty="0" err="1"/>
              <a:t>Scholkopf</a:t>
            </a:r>
            <a:r>
              <a:rPr lang="en-US" dirty="0"/>
              <a:t> et al. as an extension of the support vector machine algorithm. </a:t>
            </a:r>
          </a:p>
          <a:p>
            <a:r>
              <a:rPr lang="en-US" dirty="0"/>
              <a:t>It has gained much popularity in unsupervised learning for high-dimensional data. </a:t>
            </a:r>
          </a:p>
          <a:p>
            <a:r>
              <a:rPr lang="en-US" dirty="0"/>
              <a:t>The one-class SVM first trains the model with normal data. When new data come, the model looks at the relative positions to the "normal" data to determine whether it is "out of class" or not. </a:t>
            </a:r>
          </a:p>
          <a:p>
            <a:r>
              <a:rPr lang="en-US" dirty="0"/>
              <a:t>One-class SVMs will label a normal data point as '1' and the outlier point as -1.</a:t>
            </a:r>
          </a:p>
        </p:txBody>
      </p:sp>
    </p:spTree>
    <p:extLst>
      <p:ext uri="{BB962C8B-B14F-4D97-AF65-F5344CB8AC3E}">
        <p14:creationId xmlns:p14="http://schemas.microsoft.com/office/powerpoint/2010/main" val="2389518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Q. The algorithms of One-class SVM</a:t>
            </a:r>
          </a:p>
        </p:txBody>
      </p:sp>
      <p:sp>
        <p:nvSpPr>
          <p:cNvPr id="3" name="Text Placeholder 2"/>
          <p:cNvSpPr>
            <a:spLocks noGrp="1"/>
          </p:cNvSpPr>
          <p:nvPr>
            <p:ph type="body" idx="1"/>
          </p:nvPr>
        </p:nvSpPr>
        <p:spPr/>
        <p:txBody>
          <a:bodyPr/>
          <a:lstStyle/>
          <a:p>
            <a:r>
              <a:rPr lang="en-US" dirty="0">
                <a:solidFill>
                  <a:schemeClr val="tx1">
                    <a:lumMod val="95000"/>
                  </a:schemeClr>
                </a:solidFill>
              </a:rPr>
              <a:t>Statement of the problem</a:t>
            </a:r>
          </a:p>
        </p:txBody>
      </p:sp>
    </p:spTree>
    <p:extLst>
      <p:ext uri="{BB962C8B-B14F-4D97-AF65-F5344CB8AC3E}">
        <p14:creationId xmlns:p14="http://schemas.microsoft.com/office/powerpoint/2010/main" val="1434776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Science Project 16x9">
  <a:themeElements>
    <a:clrScheme name="AcademicScience">
      <a:dk1>
        <a:srgbClr val="000000"/>
      </a:dk1>
      <a:lt1>
        <a:sysClr val="window" lastClr="FFFFFF"/>
      </a:lt1>
      <a:dk2>
        <a:srgbClr val="1B1B1B"/>
      </a:dk2>
      <a:lt2>
        <a:srgbClr val="E5E8E8"/>
      </a:lt2>
      <a:accent1>
        <a:srgbClr val="00B0EA"/>
      </a:accent1>
      <a:accent2>
        <a:srgbClr val="45AE22"/>
      </a:accent2>
      <a:accent3>
        <a:srgbClr val="FFFF00"/>
      </a:accent3>
      <a:accent4>
        <a:srgbClr val="F2760D"/>
      </a:accent4>
      <a:accent5>
        <a:srgbClr val="BB2B35"/>
      </a:accent5>
      <a:accent6>
        <a:srgbClr val="6C3CA2"/>
      </a:accent6>
      <a:hlink>
        <a:srgbClr val="00B0EA"/>
      </a:hlink>
      <a:folHlink>
        <a:srgbClr val="969696"/>
      </a:folHlink>
    </a:clrScheme>
    <a:fontScheme name="Arial">
      <a:maj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00001060.potx" id="{B0D06C54-B873-49D2-AD73-EE9BB8599BFF}" vid="{334807F6-B3E0-4323-AC38-BDC7A606DAA1}"/>
    </a:ext>
  </a:extLst>
</a:theme>
</file>

<file path=ppt/theme/theme2.xml><?xml version="1.0" encoding="utf-8"?>
<a:theme xmlns:a="http://schemas.openxmlformats.org/drawingml/2006/main" name="Office Theme">
  <a:themeElements>
    <a:clrScheme name="AcademicScience">
      <a:dk1>
        <a:srgbClr val="000000"/>
      </a:dk1>
      <a:lt1>
        <a:sysClr val="window" lastClr="FFFFFF"/>
      </a:lt1>
      <a:dk2>
        <a:srgbClr val="1B1B1B"/>
      </a:dk2>
      <a:lt2>
        <a:srgbClr val="E5E8E8"/>
      </a:lt2>
      <a:accent1>
        <a:srgbClr val="00B0EA"/>
      </a:accent1>
      <a:accent2>
        <a:srgbClr val="45AE22"/>
      </a:accent2>
      <a:accent3>
        <a:srgbClr val="FFFF00"/>
      </a:accent3>
      <a:accent4>
        <a:srgbClr val="F2760D"/>
      </a:accent4>
      <a:accent5>
        <a:srgbClr val="BB2B35"/>
      </a:accent5>
      <a:accent6>
        <a:srgbClr val="6C3CA2"/>
      </a:accent6>
      <a:hlink>
        <a:srgbClr val="00B0EA"/>
      </a:hlink>
      <a:folHlink>
        <a:srgbClr val="969696"/>
      </a:folHlink>
    </a:clrScheme>
    <a:fontScheme name="Arial">
      <a:maj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AcademicScience">
      <a:dk1>
        <a:srgbClr val="000000"/>
      </a:dk1>
      <a:lt1>
        <a:sysClr val="window" lastClr="FFFFFF"/>
      </a:lt1>
      <a:dk2>
        <a:srgbClr val="1B1B1B"/>
      </a:dk2>
      <a:lt2>
        <a:srgbClr val="E5E8E8"/>
      </a:lt2>
      <a:accent1>
        <a:srgbClr val="00B0EA"/>
      </a:accent1>
      <a:accent2>
        <a:srgbClr val="45AE22"/>
      </a:accent2>
      <a:accent3>
        <a:srgbClr val="FFFF00"/>
      </a:accent3>
      <a:accent4>
        <a:srgbClr val="F2760D"/>
      </a:accent4>
      <a:accent5>
        <a:srgbClr val="BB2B35"/>
      </a:accent5>
      <a:accent6>
        <a:srgbClr val="6C3CA2"/>
      </a:accent6>
      <a:hlink>
        <a:srgbClr val="00B0EA"/>
      </a:hlink>
      <a:folHlink>
        <a:srgbClr val="969696"/>
      </a:folHlink>
    </a:clrScheme>
    <a:fontScheme name="Arial">
      <a:maj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Science Project 16x9</Template>
  <TotalTime>297</TotalTime>
  <Words>551</Words>
  <Application>Microsoft Macintosh PowerPoint</Application>
  <PresentationFormat>Widescreen</PresentationFormat>
  <Paragraphs>51</Paragraphs>
  <Slides>11</Slides>
  <Notes>4</Notes>
  <HiddenSlides>0</HiddenSlides>
  <MMClips>1</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11</vt:i4>
      </vt:variant>
    </vt:vector>
  </HeadingPairs>
  <TitlesOfParts>
    <vt:vector size="14" baseType="lpstr">
      <vt:lpstr>Arial</vt:lpstr>
      <vt:lpstr>Cambria Math</vt:lpstr>
      <vt:lpstr>Science Project 16x9</vt:lpstr>
      <vt:lpstr>One-class Support Vector Machine (SVM)</vt:lpstr>
      <vt:lpstr>Let’s start with Support Vector Machines (SVM)</vt:lpstr>
      <vt:lpstr>Q. What if the target has only one class?</vt:lpstr>
      <vt:lpstr>Examples for data of one-class </vt:lpstr>
      <vt:lpstr>From two-class SVM to One-class SVM </vt:lpstr>
      <vt:lpstr>Basic concepts of SVM</vt:lpstr>
      <vt:lpstr>Basic concepts of SVM</vt:lpstr>
      <vt:lpstr>One-Class SVM according to Tax and Duin (2004)</vt:lpstr>
      <vt:lpstr>Q. The algorithms of One-class SVM</vt:lpstr>
      <vt:lpstr>One-Class SVM according to Tax and Duin (2004)</vt:lpstr>
      <vt:lpstr>Works Cited</vt:lpstr>
    </vt:vector>
  </TitlesOfParts>
  <Company/>
  <LinksUpToDate>false</LinksUpToDate>
  <SharedDoc>false</SharedDoc>
  <HyperlinksChanged>false</HyperlinksChanged>
  <AppVersion>16.0010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Science Project Title</dc:title>
  <dc:creator>Chris Kuo</dc:creator>
  <cp:lastModifiedBy>Chris Kuo</cp:lastModifiedBy>
  <cp:revision>28</cp:revision>
  <dcterms:created xsi:type="dcterms:W3CDTF">2018-03-24T21:31:47Z</dcterms:created>
  <dcterms:modified xsi:type="dcterms:W3CDTF">2018-04-02T16:58:44Z</dcterms:modified>
</cp:coreProperties>
</file>